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56" r:id="rId4"/>
    <p:sldMasterId id="2147483795" r:id="rId5"/>
    <p:sldMasterId id="2147483830" r:id="rId6"/>
    <p:sldMasterId id="2147483847" r:id="rId7"/>
  </p:sldMasterIdLst>
  <p:notesMasterIdLst>
    <p:notesMasterId r:id="rId17"/>
  </p:notesMasterIdLst>
  <p:sldIdLst>
    <p:sldId id="2128752574" r:id="rId8"/>
    <p:sldId id="2147470699" r:id="rId9"/>
    <p:sldId id="2147470711" r:id="rId10"/>
    <p:sldId id="2147475433" r:id="rId11"/>
    <p:sldId id="2147470759" r:id="rId12"/>
    <p:sldId id="2147482264" r:id="rId13"/>
    <p:sldId id="2147482255" r:id="rId14"/>
    <p:sldId id="2147482259" r:id="rId15"/>
    <p:sldId id="269" r:id="rId16"/>
  </p:sldIdLst>
  <p:sldSz cx="9144000" cy="5143500" type="screen16x9"/>
  <p:notesSz cx="6858000" cy="9144000"/>
  <p:embeddedFontLst>
    <p:embeddedFont>
      <p:font typeface="Georgia" panose="02040502050405020303" pitchFamily="18" charset="0"/>
      <p:regular r:id="rId18"/>
      <p:bold r:id="rId19"/>
      <p:italic r:id="rId20"/>
      <p:boldItalic r:id="rId21"/>
    </p:embeddedFont>
    <p:embeddedFont>
      <p:font typeface="Montserrat" panose="00000500000000000000" pitchFamily="2" charset="0"/>
      <p:regular r:id="rId22"/>
      <p:bold r:id="rId23"/>
      <p:italic r:id="rId24"/>
      <p:boldItalic r:id="rId25"/>
    </p:embeddedFont>
    <p:embeddedFont>
      <p:font typeface="Roboto" panose="02000000000000000000" pitchFamily="2" charset="0"/>
      <p:regular r:id="rId26"/>
      <p:bold r:id="rId27"/>
      <p:italic r:id="rId28"/>
      <p:boldItalic r:id="rId29"/>
    </p:embeddedFont>
    <p:embeddedFont>
      <p:font typeface="Source Serif Pro" panose="02040603050405020204" pitchFamily="18" charset="0"/>
      <p:regular r:id="rId30"/>
      <p:bold r:id="rId31"/>
      <p:italic r:id="rId32"/>
      <p:bold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83142B-4EB8-458D-92B3-EEC17E4AF0D9}">
          <p14:sldIdLst>
            <p14:sldId id="2128752574"/>
            <p14:sldId id="2147470699"/>
            <p14:sldId id="2147470711"/>
            <p14:sldId id="2147475433"/>
            <p14:sldId id="2147470759"/>
            <p14:sldId id="2147482264"/>
            <p14:sldId id="2147482255"/>
            <p14:sldId id="2147482259"/>
            <p14:sldId id="269"/>
          </p14:sldIdLst>
        </p14:section>
        <p14:section name="EV ChART" id="{3EE73800-A2A8-4E2E-8D00-721D1050A226}">
          <p14:sldIdLst/>
        </p14:section>
        <p14:section name="Reliability" id="{D1CAC406-2BC4-49CB-A76D-9F2882DD7A91}">
          <p14:sldIdLst/>
        </p14:section>
        <p14:section name="Introduction Options" id="{E86360AA-1192-4212-BF6F-88952663EDCA}">
          <p14:sldIdLst/>
        </p14:section>
        <p14:section name="Technical Assistance" id="{7737D914-D324-4E71-84ED-846E070E2FE8}">
          <p14:sldIdLst/>
        </p14:section>
        <p14:section name="Environmental Justice" id="{9AFE0547-25C1-4114-BB1C-4587EEA8D8C2}">
          <p14:sldIdLst/>
        </p14:section>
        <p14:section name="NEVI Guidance" id="{02AA546A-4EE1-41F2-9C21-E52F5C0E1A12}">
          <p14:sldIdLst/>
        </p14:section>
        <p14:section name="CFI" id="{6FFE395B-C33F-49E5-949E-28186673BC60}">
          <p14:sldIdLst/>
        </p14:section>
        <p14:section name="AFC Designation" id="{97A8949F-A58D-44BE-AD6B-6A8498E5C229}">
          <p14:sldIdLst/>
        </p14:section>
        <p14:section name="Workforce Development" id="{FA73EBB2-3337-44A9-B7C7-1D09B103DB7E}">
          <p14:sldIdLst/>
        </p14:section>
        <p14:section name="Cybersecurity in NEVI Plans" id="{5166C852-4C34-4309-81B7-8B8FE9795253}">
          <p14:sldIdLst/>
        </p14:section>
        <p14:section name="Rural/Urban Toolkit" id="{0021EA85-50B7-47EB-A8A3-C142C2882308}">
          <p14:sldIdLst/>
        </p14:section>
        <p14:section name="EV Emissions / Industry" id="{43CC24C0-FF5D-467D-ABEB-2B3ECAA6A99E}">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C6F109-17AD-DC89-C120-A0C8D8B7A180}" name="Rickard, Justin" initials="RJ" userId="S::jrickard@nrel.gov::0f1bd741-d552-4e77-b887-c03d4ed087ab" providerId="AD"/>
  <p188:author id="{053AD21B-51D4-724B-396F-FC75E0251BBA}" name="Shah, Monisha" initials="SM" userId="S::mshah@nrel.gov::daf11a8d-1bbc-48be-99a5-657ca99559b5" providerId="AD"/>
  <p188:author id="{8C3E8468-15BF-6ECD-2318-483B767150A5}" name="Skemp, Kerry" initials="SK" userId="S::kerry.skemp@ee.doe.gov::04aa92b5-24d8-4f94-af43-cbdb8437fd23" providerId="AD"/>
  <p188:author id="{6A8BCF73-B4E3-4400-D25A-9B73BFF249B6}" name="Gilmore, Bridget (FELLOW)" initials="GB(" userId="S::bridget.gilmore@ee.doe.gov::8fdebbf5-2147-449f-9007-12fcec9275b0" providerId="AD"/>
  <p188:author id="{1E71147D-C493-B934-3545-B9CD2F48E8A2}" name="Lommele, Stephen" initials="SL" userId="S::stephen.lommele@ee.doe.gov::fe7ed2fa-6ae2-441b-b48d-6018b06cbd6a" providerId="AD"/>
  <p188:author id="{51A9EAC3-BAAC-10CF-255E-5A261DE5233F}" name="Gilmore, Bridget (FELLOW)" initials="BG" userId="Gilmore, Bridget (FELLOW)" providerId="None"/>
  <p188:author id="{150FA8C4-A74E-2F83-533C-0009FE472A48}" name="Nealer, Rachael" initials="RN" userId="S::rachael.nealer@driveelectric.gov::dd5219e4-6b1f-445d-aa0d-cf9334aaf87c" providerId="AD"/>
  <p188:author id="{347651C5-87B5-B161-B5AB-8850901B9916}" name="Ezike, Richard" initials="ER" userId="S::richard.ezike@ee.doe.gov::6a9aa55b-f9a5-4224-9303-caf507e27174" providerId="AD"/>
  <p188:author id="{F95531CB-08EC-728C-A224-D6507C4E7B83}" name="Allerhand, Joanna" initials="AJ" userId="S::jallerha@nrel.gov::5f71c675-f37e-4f89-8355-3330e53cc3fd" providerId="AD"/>
  <p188:author id="{655EB3E1-53EE-B903-8FBA-EFC9521AB439}" name="Podkaminer, Kara" initials="KP" userId="S::kara.podkaminer@ee.doe.gov::14434b99-b3a4-4fa6-b70f-860d864c271e" providerId="AD"/>
  <p188:author id="{887CFBEA-D609-3935-304D-A61BD1902BB7}" name="Brown, Abby" initials="BA" userId="S::abrown2@nrel.gov::69641efb-9f82-4904-8408-6e3a55127152" providerId="AD"/>
  <p188:author id="{34D12AFA-DFB3-1CA9-E3A8-2A08CD0F1188}" name="Traut, Elizabeth" initials="TE" userId="S::elizabeth.traut@ee.doe.gov::7e07f7ad-3e58-41de-a186-c37e5f6959b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oelynn Schroed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C"/>
    <a:srgbClr val="C7EFFF"/>
    <a:srgbClr val="019CD9"/>
    <a:srgbClr val="00B5EF"/>
    <a:srgbClr val="5E9732"/>
    <a:srgbClr val="FFFFFF"/>
    <a:srgbClr val="CE6B28"/>
    <a:srgbClr val="F57F29"/>
    <a:srgbClr val="F2F2F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94660"/>
  </p:normalViewPr>
  <p:slideViewPr>
    <p:cSldViewPr snapToGrid="0">
      <p:cViewPr varScale="1">
        <p:scale>
          <a:sx n="74" d="100"/>
          <a:sy n="74" d="100"/>
        </p:scale>
        <p:origin x="1200" y="56"/>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font" Target="fonts/font1.fntdata"/><Relationship Id="rId26" Type="http://schemas.openxmlformats.org/officeDocument/2006/relationships/font" Target="fonts/font9.fntdata"/><Relationship Id="rId39" Type="http://schemas.microsoft.com/office/2018/10/relationships/authors" Target="authors.xml"/><Relationship Id="rId21" Type="http://schemas.openxmlformats.org/officeDocument/2006/relationships/font" Target="fonts/font4.fntdata"/><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7FED6-1CE0-9E49-8E28-4BC1AFD39CD7}" type="datetimeFigureOut">
              <a:t>10/21/2024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85793-58F2-5D45-93FF-B0076DA99FD1}" type="slidenum">
              <a:t>‹#›</a:t>
            </a:fld>
            <a:endParaRPr lang="en-US"/>
          </a:p>
        </p:txBody>
      </p:sp>
    </p:spTree>
    <p:extLst>
      <p:ext uri="{BB962C8B-B14F-4D97-AF65-F5344CB8AC3E}">
        <p14:creationId xmlns:p14="http://schemas.microsoft.com/office/powerpoint/2010/main" val="3729033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hwa.dot.gov/environment/nevi/resources/ev_charging_min_std_rule_fr.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ere-exchange.energy.gov/Default.aspx#FoaId0b80a42a-5380-4459-96a9-f333002ea9b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5"/>
          </p:nvPr>
        </p:nvSpPr>
        <p:spPr/>
        <p:txBody>
          <a:bodyPr/>
          <a:lstStyle/>
          <a:p>
            <a:fld id="{AF285793-58F2-5D45-93FF-B0076DA99FD1}" type="slidenum">
              <a:rPr lang="en-US" smtClean="0"/>
              <a:t>1</a:t>
            </a:fld>
            <a:endParaRPr lang="en-US"/>
          </a:p>
        </p:txBody>
      </p:sp>
    </p:spTree>
    <p:extLst>
      <p:ext uri="{BB962C8B-B14F-4D97-AF65-F5344CB8AC3E}">
        <p14:creationId xmlns:p14="http://schemas.microsoft.com/office/powerpoint/2010/main" val="840925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updated 10/15/24</a:t>
            </a:r>
            <a:endParaRPr lang="en-US" dirty="0">
              <a:cs typeface="Calibri"/>
            </a:endParaRPr>
          </a:p>
        </p:txBody>
      </p:sp>
      <p:sp>
        <p:nvSpPr>
          <p:cNvPr id="4" name="Slide Number Placeholder 3"/>
          <p:cNvSpPr>
            <a:spLocks noGrp="1"/>
          </p:cNvSpPr>
          <p:nvPr>
            <p:ph type="sldNum" sz="quarter" idx="5"/>
          </p:nvPr>
        </p:nvSpPr>
        <p:spPr/>
        <p:txBody>
          <a:bodyPr/>
          <a:lstStyle/>
          <a:p>
            <a:fld id="{AF285793-58F2-5D45-93FF-B0076DA99FD1}" type="slidenum">
              <a:rPr lang="en-US" smtClean="0"/>
              <a:t>2</a:t>
            </a:fld>
            <a:endParaRPr lang="en-US"/>
          </a:p>
        </p:txBody>
      </p:sp>
    </p:spTree>
    <p:extLst>
      <p:ext uri="{BB962C8B-B14F-4D97-AF65-F5344CB8AC3E}">
        <p14:creationId xmlns:p14="http://schemas.microsoft.com/office/powerpoint/2010/main" val="319206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a:solidFill>
                <a:srgbClr val="1B1B1B"/>
              </a:solidFill>
              <a:effectLst/>
              <a:latin typeface="Montserrat" panose="00000500000000000000" pitchFamily="2" charset="0"/>
            </a:endParaRPr>
          </a:p>
          <a:p>
            <a:pPr algn="l"/>
            <a:r>
              <a:rPr lang="en-US" b="0" i="0">
                <a:solidFill>
                  <a:srgbClr val="1B1B1B"/>
                </a:solidFill>
                <a:effectLst/>
                <a:latin typeface="Montserrat" panose="00000500000000000000" pitchFamily="2" charset="0"/>
              </a:rPr>
              <a:t>the national laboratories will closely collaborate with more than 70 organizations representing a cross-section of the EV industry to address three problematic areas:</a:t>
            </a:r>
          </a:p>
          <a:p>
            <a:pPr algn="l"/>
            <a:endParaRPr lang="en-US" b="0" i="0">
              <a:solidFill>
                <a:srgbClr val="1B1B1B"/>
              </a:solidFill>
              <a:effectLst/>
              <a:latin typeface="Montserrat" panose="00000500000000000000" pitchFamily="2" charset="0"/>
            </a:endParaRPr>
          </a:p>
          <a:p>
            <a:pPr algn="l">
              <a:buFont typeface="Arial" panose="020B0604020202020204" pitchFamily="34" charset="0"/>
              <a:buChar char="•"/>
            </a:pPr>
            <a:r>
              <a:rPr lang="en-US" b="0" i="0">
                <a:solidFill>
                  <a:srgbClr val="1B1B1B"/>
                </a:solidFill>
                <a:effectLst/>
                <a:latin typeface="Montserrat" panose="00000500000000000000" pitchFamily="2" charset="0"/>
              </a:rPr>
              <a:t>Payment processing and user interface</a:t>
            </a:r>
          </a:p>
          <a:p>
            <a:pPr algn="l">
              <a:buFont typeface="Arial" panose="020B0604020202020204" pitchFamily="34" charset="0"/>
              <a:buChar char="•"/>
            </a:pPr>
            <a:r>
              <a:rPr lang="en-US" b="0" i="0">
                <a:solidFill>
                  <a:srgbClr val="1B1B1B"/>
                </a:solidFill>
                <a:effectLst/>
                <a:latin typeface="Montserrat" panose="00000500000000000000" pitchFamily="2" charset="0"/>
              </a:rPr>
              <a:t>Vehicle-charger communication</a:t>
            </a:r>
          </a:p>
          <a:p>
            <a:pPr algn="l">
              <a:buFont typeface="Arial" panose="020B0604020202020204" pitchFamily="34" charset="0"/>
              <a:buChar char="•"/>
            </a:pPr>
            <a:r>
              <a:rPr lang="en-US" b="0" i="0">
                <a:solidFill>
                  <a:srgbClr val="1B1B1B"/>
                </a:solidFill>
                <a:effectLst/>
                <a:latin typeface="Montserrat" panose="00000500000000000000" pitchFamily="2" charset="0"/>
              </a:rPr>
              <a:t>Diagnostic data sharing.</a:t>
            </a:r>
          </a:p>
          <a:p>
            <a:pPr algn="l">
              <a:buFont typeface="Arial" panose="020B0604020202020204" pitchFamily="34" charset="0"/>
              <a:buChar char="•"/>
            </a:pPr>
            <a:endParaRPr lang="en-US" b="0" i="0">
              <a:solidFill>
                <a:srgbClr val="1B1B1B"/>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rPr>
              <a:t>Will measure and significantly improve public charging reliability and usability in North America </a:t>
            </a:r>
            <a:r>
              <a:rPr lang="en-US" sz="1200" b="1" u="sng">
                <a:solidFill>
                  <a:schemeClr val="tx1"/>
                </a:solidFill>
              </a:rPr>
              <a:t>within 24 months</a:t>
            </a:r>
          </a:p>
          <a:p>
            <a:pPr algn="l">
              <a:buFont typeface="Arial" panose="020B0604020202020204" pitchFamily="34" charset="0"/>
              <a:buChar char="•"/>
            </a:pPr>
            <a:endParaRPr lang="en-US" b="0" i="0">
              <a:solidFill>
                <a:srgbClr val="1B1B1B"/>
              </a:solidFill>
              <a:effectLst/>
              <a:latin typeface="Montserrat" panose="00000500000000000000" pitchFamily="2" charset="0"/>
            </a:endParaRPr>
          </a:p>
          <a:p>
            <a:pPr algn="l"/>
            <a:endParaRPr lang="en-US" b="0" i="0">
              <a:solidFill>
                <a:srgbClr val="1B1B1B"/>
              </a:solidFill>
              <a:effectLst/>
              <a:latin typeface="Montserrat" panose="00000500000000000000" pitchFamily="2" charset="0"/>
            </a:endParaRPr>
          </a:p>
          <a:p>
            <a:pPr algn="l"/>
            <a:endParaRPr lang="en-US" b="0" i="0">
              <a:solidFill>
                <a:srgbClr val="1B1B1B"/>
              </a:solidFill>
              <a:effectLst/>
              <a:latin typeface="Montserrat" panose="00000500000000000000" pitchFamily="2" charset="0"/>
            </a:endParaRPr>
          </a:p>
          <a:p>
            <a:pPr algn="l"/>
            <a:r>
              <a:rPr lang="en-US" b="0" i="0">
                <a:solidFill>
                  <a:srgbClr val="1B1B1B"/>
                </a:solidFill>
                <a:effectLst/>
                <a:latin typeface="Montserrat" panose="00000500000000000000" pitchFamily="2" charset="0"/>
              </a:rPr>
              <a:t>The </a:t>
            </a:r>
            <a:r>
              <a:rPr lang="en-US" b="0" i="0" err="1">
                <a:solidFill>
                  <a:srgbClr val="1B1B1B"/>
                </a:solidFill>
                <a:effectLst/>
                <a:latin typeface="Montserrat" panose="00000500000000000000" pitchFamily="2" charset="0"/>
              </a:rPr>
              <a:t>ChargeX</a:t>
            </a:r>
            <a:r>
              <a:rPr lang="en-US" b="0" i="0">
                <a:solidFill>
                  <a:srgbClr val="1B1B1B"/>
                </a:solidFill>
                <a:effectLst/>
                <a:latin typeface="Montserrat" panose="00000500000000000000" pitchFamily="2" charset="0"/>
              </a:rPr>
              <a:t> Consortium builds on the foundation for charging reliability established by the </a:t>
            </a:r>
            <a:r>
              <a:rPr lang="en-US" b="0" i="0" u="sng">
                <a:solidFill>
                  <a:srgbClr val="005EA2"/>
                </a:solidFill>
                <a:effectLst/>
                <a:latin typeface="Montserrat" panose="00000500000000000000" pitchFamily="2" charset="0"/>
                <a:hlinkClick r:id="rId3"/>
              </a:rPr>
              <a:t>minimum standards</a:t>
            </a:r>
            <a:r>
              <a:rPr lang="en-US" b="0" i="0">
                <a:solidFill>
                  <a:srgbClr val="1B1B1B"/>
                </a:solidFill>
                <a:effectLst/>
                <a:latin typeface="Montserrat" panose="00000500000000000000" pitchFamily="2" charset="0"/>
              </a:rPr>
              <a:t> for Federal Highway Administration Title 23 funded EV charging infrastructure projects. It also complements two other Joint Office-supported efforts:</a:t>
            </a:r>
          </a:p>
          <a:p>
            <a:pPr algn="l">
              <a:buFont typeface="Arial" panose="020B0604020202020204" pitchFamily="34" charset="0"/>
              <a:buChar char="•"/>
            </a:pPr>
            <a:endParaRPr lang="en-US" b="0" i="0" u="sng">
              <a:solidFill>
                <a:srgbClr val="005EA2"/>
              </a:solidFill>
              <a:effectLst/>
              <a:latin typeface="Montserrat" panose="00000500000000000000" pitchFamily="2" charset="0"/>
              <a:hlinkClick r:id="rId4"/>
            </a:endParaRPr>
          </a:p>
          <a:p>
            <a:pPr algn="l">
              <a:buFont typeface="Arial" panose="020B0604020202020204" pitchFamily="34" charset="0"/>
              <a:buChar char="•"/>
            </a:pPr>
            <a:r>
              <a:rPr lang="en-US" b="0" i="0" u="sng">
                <a:solidFill>
                  <a:srgbClr val="005EA2"/>
                </a:solidFill>
                <a:effectLst/>
                <a:latin typeface="Montserrat" panose="00000500000000000000" pitchFamily="2" charset="0"/>
                <a:hlinkClick r:id="rId4"/>
              </a:rPr>
              <a:t>The Joint Office Ride and Drive Electric Funding Opportunity Announcement</a:t>
            </a:r>
            <a:r>
              <a:rPr lang="en-US" b="0" i="0">
                <a:solidFill>
                  <a:srgbClr val="1B1B1B"/>
                </a:solidFill>
                <a:effectLst/>
                <a:latin typeface="Montserrat" panose="00000500000000000000" pitchFamily="2" charset="0"/>
              </a:rPr>
              <a:t> that intends to improve EV charging performance and reliability by, in part, increasing commercial capacity for testing and certification of high-power EV chargers and validating high-power EV charger real-world performance and reliability.</a:t>
            </a:r>
          </a:p>
          <a:p>
            <a:pPr algn="l">
              <a:buFont typeface="Arial" panose="020B0604020202020204" pitchFamily="34" charset="0"/>
              <a:buChar char="•"/>
            </a:pPr>
            <a:endParaRPr lang="en-US" b="0" i="0">
              <a:solidFill>
                <a:srgbClr val="1B1B1B"/>
              </a:solidFill>
              <a:effectLst/>
              <a:latin typeface="Montserrat" panose="00000500000000000000" pitchFamily="2" charset="0"/>
            </a:endParaRPr>
          </a:p>
          <a:p>
            <a:pPr algn="l">
              <a:buFont typeface="Arial" panose="020B0604020202020204" pitchFamily="34" charset="0"/>
              <a:buChar char="•"/>
            </a:pPr>
            <a:r>
              <a:rPr lang="en-US" b="0" i="0">
                <a:solidFill>
                  <a:srgbClr val="1B1B1B"/>
                </a:solidFill>
                <a:effectLst/>
                <a:latin typeface="Montserrat" panose="00000500000000000000" pitchFamily="2" charset="0"/>
              </a:rPr>
              <a:t>The creation of a centralized data platform for EV charger data reporting that will facilitate and maximize access to data and insights that could inform future charging reliability analysis.</a:t>
            </a:r>
          </a:p>
          <a:p>
            <a:pPr algn="l"/>
            <a:endParaRPr lang="en-US" b="0" i="0">
              <a:solidFill>
                <a:srgbClr val="1B1B1B"/>
              </a:solidFill>
              <a:effectLst/>
              <a:latin typeface="Montserrat" panose="00000500000000000000" pitchFamily="2" charset="0"/>
            </a:endParaRPr>
          </a:p>
          <a:p>
            <a:br>
              <a:rPr lang="en-US" b="0" i="0">
                <a:solidFill>
                  <a:srgbClr val="1B1B1B"/>
                </a:solidFill>
                <a:effectLst/>
                <a:latin typeface="Montserrat" panose="00000500000000000000" pitchFamily="2" charset="0"/>
              </a:rPr>
            </a:br>
            <a:endParaRPr lang="en-US"/>
          </a:p>
        </p:txBody>
      </p:sp>
      <p:sp>
        <p:nvSpPr>
          <p:cNvPr id="4" name="Slide Number Placeholder 3"/>
          <p:cNvSpPr>
            <a:spLocks noGrp="1"/>
          </p:cNvSpPr>
          <p:nvPr>
            <p:ph type="sldNum" sz="quarter" idx="5"/>
          </p:nvPr>
        </p:nvSpPr>
        <p:spPr/>
        <p:txBody>
          <a:bodyPr/>
          <a:lstStyle/>
          <a:p>
            <a:fld id="{AFD125A7-A42D-4DCB-AF1B-29C454C34B68}" type="slidenum">
              <a:rPr lang="en-US" smtClean="0"/>
              <a:t>3</a:t>
            </a:fld>
            <a:endParaRPr lang="en-US"/>
          </a:p>
        </p:txBody>
      </p:sp>
    </p:spTree>
    <p:extLst>
      <p:ext uri="{BB962C8B-B14F-4D97-AF65-F5344CB8AC3E}">
        <p14:creationId xmlns:p14="http://schemas.microsoft.com/office/powerpoint/2010/main" val="189874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285793-58F2-5D45-93FF-B0076DA99FD1}" type="slidenum">
              <a:rPr lang="en-US" smtClean="0"/>
              <a:t>4</a:t>
            </a:fld>
            <a:endParaRPr lang="en-US"/>
          </a:p>
        </p:txBody>
      </p:sp>
    </p:spTree>
    <p:extLst>
      <p:ext uri="{BB962C8B-B14F-4D97-AF65-F5344CB8AC3E}">
        <p14:creationId xmlns:p14="http://schemas.microsoft.com/office/powerpoint/2010/main" val="534378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285793-58F2-5D45-93FF-B0076DA99F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6800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a:solidFill>
                  <a:srgbClr val="000000"/>
                </a:solidFill>
                <a:latin typeface="Montserrat" panose="00000500000000000000" pitchFamily="2" charset="0"/>
              </a:rPr>
              <a:t>The Joint Office provides unifying </a:t>
            </a:r>
            <a:r>
              <a:rPr lang="en-US" sz="1000" b="1">
                <a:solidFill>
                  <a:srgbClr val="000000"/>
                </a:solidFill>
                <a:latin typeface="Montserrat" panose="00000500000000000000" pitchFamily="2" charset="0"/>
              </a:rPr>
              <a:t>guidance</a:t>
            </a:r>
            <a:r>
              <a:rPr lang="en-US" sz="1000">
                <a:solidFill>
                  <a:srgbClr val="000000"/>
                </a:solidFill>
                <a:latin typeface="Montserrat" panose="00000500000000000000" pitchFamily="2" charset="0"/>
              </a:rPr>
              <a:t>, </a:t>
            </a:r>
            <a:r>
              <a:rPr lang="en-US" sz="1000" b="1">
                <a:solidFill>
                  <a:srgbClr val="000000"/>
                </a:solidFill>
                <a:latin typeface="Montserrat" panose="00000500000000000000" pitchFamily="2" charset="0"/>
              </a:rPr>
              <a:t>technical assistance</a:t>
            </a:r>
            <a:r>
              <a:rPr lang="en-US" sz="1000">
                <a:solidFill>
                  <a:srgbClr val="000000"/>
                </a:solidFill>
                <a:latin typeface="Montserrat" panose="00000500000000000000" pitchFamily="2" charset="0"/>
              </a:rPr>
              <a:t>, and </a:t>
            </a:r>
            <a:r>
              <a:rPr lang="en-US" sz="1000" b="1">
                <a:solidFill>
                  <a:srgbClr val="000000"/>
                </a:solidFill>
                <a:latin typeface="Montserrat" panose="00000500000000000000" pitchFamily="2" charset="0"/>
              </a:rPr>
              <a:t>analysis</a:t>
            </a:r>
            <a:r>
              <a:rPr lang="en-US" sz="1000">
                <a:solidFill>
                  <a:srgbClr val="000000"/>
                </a:solidFill>
                <a:latin typeface="Montserrat" panose="00000500000000000000" pitchFamily="2" charset="0"/>
              </a:rPr>
              <a:t> to support the following programs:</a:t>
            </a:r>
          </a:p>
          <a:p>
            <a:endParaRPr lang="en-US" sz="1000" b="0"/>
          </a:p>
          <a:p>
            <a:endParaRPr lang="en-US" sz="1000" b="0"/>
          </a:p>
          <a:p>
            <a:r>
              <a:rPr lang="en-US" sz="1000" b="0"/>
              <a:t>The Joint Office supports several programs that were established in the Bipartisan Infrastructure Law including:</a:t>
            </a:r>
          </a:p>
          <a:p>
            <a:pPr marL="171450" indent="-171450">
              <a:buFont typeface="Arial" panose="020B0604020202020204" pitchFamily="34" charset="0"/>
              <a:buChar char="•"/>
            </a:pPr>
            <a:r>
              <a:rPr lang="en-US" sz="1000" b="0"/>
              <a:t>The National Electric Vehicle Infrastructure, also known as “NEVI,” Formula Program. This program provides $5 billion in funding to states to strategically deploy EV charging infrastructure and establish an interconnected network to facilitate data collection, access, and reliability. This is designed to inspire confidence of EV drivers in a national charging network that will allow anyone to ride or drive electric. On September 27, 2022 the Joint Office announced that the Biden-Harris administration has approved Electric Vehicle Infrastructure Deployment Plans for all 50 states, Washington, D.C., and Puerto Rico ahead of schedule under the NEVI Formula Program.</a:t>
            </a:r>
          </a:p>
          <a:p>
            <a:pPr marL="171450" indent="-171450">
              <a:buFont typeface="Arial" panose="020B0604020202020204" pitchFamily="34" charset="0"/>
              <a:buChar char="•"/>
            </a:pPr>
            <a:r>
              <a:rPr lang="en-US" sz="1000" b="0"/>
              <a:t>There is also the NEVI Discretionary Program which provides $2.5 billion in community grants for EV charging, as well as hydrogen, natural gas, and propane fueling infrastructure. </a:t>
            </a:r>
            <a:endParaRPr lang="en-US" sz="1000" b="0">
              <a:highlight>
                <a:srgbClr val="FFFF00"/>
              </a:highlight>
            </a:endParaRPr>
          </a:p>
          <a:p>
            <a:pPr marL="171450" indent="-171450">
              <a:buFont typeface="Arial" panose="020B0604020202020204" pitchFamily="34" charset="0"/>
              <a:buChar char="•"/>
            </a:pPr>
            <a:r>
              <a:rPr lang="en-US" sz="1000" b="0"/>
              <a:t>The Low-No Emissions Grants Program for Transit provides $5.6 billion in support of low- and no-emission transit bus deployments. </a:t>
            </a:r>
          </a:p>
          <a:p>
            <a:pPr marL="171450" indent="-171450">
              <a:buFont typeface="Arial" panose="020B0604020202020204" pitchFamily="34" charset="0"/>
              <a:buChar char="•"/>
            </a:pPr>
            <a:r>
              <a:rPr lang="en-US" sz="1000" b="0"/>
              <a:t>the Clean School Bus Program distributes $5 billion in support of electric school bus deployments.</a:t>
            </a:r>
          </a:p>
          <a:p>
            <a:pPr marL="171450" indent="-171450">
              <a:buFont typeface="Arial" panose="020B0604020202020204" pitchFamily="34" charset="0"/>
              <a:buChar char="•"/>
            </a:pPr>
            <a:r>
              <a:rPr lang="en-US" sz="1000" b="0"/>
              <a:t>Ride and Drive</a:t>
            </a:r>
          </a:p>
          <a:p>
            <a:pPr marL="171450" indent="-171450">
              <a:buFont typeface="Arial" panose="020B0604020202020204" pitchFamily="34" charset="0"/>
              <a:buChar char="•"/>
            </a:pPr>
            <a:r>
              <a:rPr lang="en-US" sz="1000" b="0"/>
              <a:t>Communities Taking Charge</a:t>
            </a:r>
          </a:p>
          <a:p>
            <a:pPr marL="171450" indent="-171450">
              <a:buFont typeface="Arial" panose="020B0604020202020204" pitchFamily="34" charset="0"/>
              <a:buChar char="•"/>
            </a:pPr>
            <a:endParaRPr lang="en-US" sz="1000" b="0">
              <a:highlight>
                <a:srgbClr val="FFFF00"/>
              </a:highlight>
            </a:endParaRPr>
          </a:p>
          <a:p>
            <a:pPr marL="171450" indent="-171450">
              <a:buFont typeface="Arial" panose="020B0604020202020204" pitchFamily="34" charset="0"/>
              <a:buChar char="•"/>
            </a:pPr>
            <a:endParaRPr lang="en-US" sz="1000"/>
          </a:p>
          <a:p>
            <a:pPr marL="171450" indent="-171450">
              <a:buFont typeface="Arial" panose="020B0604020202020204" pitchFamily="34" charset="0"/>
              <a:buChar char="•"/>
            </a:pPr>
            <a:endParaRPr lang="en-US" sz="100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285793-58F2-5D45-93FF-B0076DA99F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0251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Last updated 10/15/24</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8</a:t>
            </a:fld>
            <a:endParaRPr lang="en-US"/>
          </a:p>
        </p:txBody>
      </p:sp>
    </p:spTree>
    <p:extLst>
      <p:ext uri="{BB962C8B-B14F-4D97-AF65-F5344CB8AC3E}">
        <p14:creationId xmlns:p14="http://schemas.microsoft.com/office/powerpoint/2010/main" val="3197554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a:t>
            </a:r>
          </a:p>
        </p:txBody>
      </p:sp>
      <p:sp>
        <p:nvSpPr>
          <p:cNvPr id="4" name="Slide Number Placeholder 3"/>
          <p:cNvSpPr>
            <a:spLocks noGrp="1"/>
          </p:cNvSpPr>
          <p:nvPr>
            <p:ph type="sldNum" sz="quarter" idx="5"/>
          </p:nvPr>
        </p:nvSpPr>
        <p:spPr/>
        <p:txBody>
          <a:bodyPr/>
          <a:lstStyle/>
          <a:p>
            <a:fld id="{AF285793-58F2-5D45-93FF-B0076DA99FD1}" type="slidenum">
              <a:rPr lang="en-US" smtClean="0"/>
              <a:t>9</a:t>
            </a:fld>
            <a:endParaRPr lang="en-US"/>
          </a:p>
        </p:txBody>
      </p:sp>
    </p:spTree>
    <p:extLst>
      <p:ext uri="{BB962C8B-B14F-4D97-AF65-F5344CB8AC3E}">
        <p14:creationId xmlns:p14="http://schemas.microsoft.com/office/powerpoint/2010/main" val="1473309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www.flickr.com/photos/ohiodot/albums/72177720313245726/with/53393857629" TargetMode="External"/><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DA43D5-643E-4B01-92B9-A82BDD306D66}"/>
              </a:ext>
            </a:extLst>
          </p:cNvPr>
          <p:cNvPicPr>
            <a:picLocks noChangeAspect="1"/>
          </p:cNvPicPr>
          <p:nvPr/>
        </p:nvPicPr>
        <p:blipFill rotWithShape="1">
          <a:blip r:embed="rId2"/>
          <a:srcRect t="29428"/>
          <a:stretch/>
        </p:blipFill>
        <p:spPr>
          <a:xfrm>
            <a:off x="0" y="1"/>
            <a:ext cx="9143998" cy="3633053"/>
          </a:xfrm>
          <a:prstGeom prst="rect">
            <a:avLst/>
          </a:prstGeom>
        </p:spPr>
      </p:pic>
      <p:sp>
        <p:nvSpPr>
          <p:cNvPr id="38" name="Rectangle 37">
            <a:extLst>
              <a:ext uri="{FF2B5EF4-FFF2-40B4-BE49-F238E27FC236}">
                <a16:creationId xmlns:a16="http://schemas.microsoft.com/office/drawing/2014/main" id="{B7BE6968-B2D8-4D70-A367-39177454E6E5}"/>
              </a:ext>
            </a:extLst>
          </p:cNvPr>
          <p:cNvSpPr/>
          <p:nvPr/>
        </p:nvSpPr>
        <p:spPr>
          <a:xfrm flipV="1">
            <a:off x="2" y="1"/>
            <a:ext cx="9143999" cy="3633053"/>
          </a:xfrm>
          <a:prstGeom prst="rect">
            <a:avLst/>
          </a:prstGeom>
          <a:solidFill>
            <a:srgbClr val="005A7C">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4" name="Graphic 3">
            <a:extLst>
              <a:ext uri="{FF2B5EF4-FFF2-40B4-BE49-F238E27FC236}">
                <a16:creationId xmlns:a16="http://schemas.microsoft.com/office/drawing/2014/main" id="{C6626732-890C-41C6-A314-FC0F8B43F9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8554" y="197595"/>
            <a:ext cx="1078307" cy="1286326"/>
          </a:xfrm>
          <a:prstGeom prst="rect">
            <a:avLst/>
          </a:prstGeom>
        </p:spPr>
      </p:pic>
      <p:sp>
        <p:nvSpPr>
          <p:cNvPr id="7" name="TextBox 6">
            <a:extLst>
              <a:ext uri="{FF2B5EF4-FFF2-40B4-BE49-F238E27FC236}">
                <a16:creationId xmlns:a16="http://schemas.microsoft.com/office/drawing/2014/main" id="{44D0A58D-CD6B-4236-8354-A17A8E52F0BF}"/>
              </a:ext>
            </a:extLst>
          </p:cNvPr>
          <p:cNvSpPr txBox="1"/>
          <p:nvPr/>
        </p:nvSpPr>
        <p:spPr>
          <a:xfrm>
            <a:off x="3860358" y="197596"/>
            <a:ext cx="8229600" cy="369332"/>
          </a:xfrm>
          <a:prstGeom prst="rect">
            <a:avLst/>
          </a:prstGeom>
          <a:noFill/>
        </p:spPr>
        <p:txBody>
          <a:bodyPr wrap="square" rtlCol="0">
            <a:spAutoFit/>
          </a:bodyPr>
          <a:lstStyle/>
          <a:p>
            <a:pPr algn="ctr"/>
            <a:r>
              <a:rPr lang="en-US" sz="1800">
                <a:solidFill>
                  <a:srgbClr val="FFFFFF"/>
                </a:solidFill>
                <a:latin typeface="Montserrat" panose="00000500000000000000" pitchFamily="2" charset="0"/>
              </a:rPr>
              <a:t>driveelectric.gov</a:t>
            </a:r>
          </a:p>
        </p:txBody>
      </p:sp>
    </p:spTree>
    <p:extLst>
      <p:ext uri="{BB962C8B-B14F-4D97-AF65-F5344CB8AC3E}">
        <p14:creationId xmlns:p14="http://schemas.microsoft.com/office/powerpoint/2010/main" val="2785430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Content Slide - Half Blue - Half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C7420-D1E3-2748-83F1-0C3F1C99A95C}"/>
              </a:ext>
            </a:extLst>
          </p:cNvPr>
          <p:cNvSpPr/>
          <p:nvPr/>
        </p:nvSpPr>
        <p:spPr>
          <a:xfrm>
            <a:off x="0" y="3205164"/>
            <a:ext cx="9144000" cy="1723495"/>
          </a:xfrm>
          <a:prstGeom prst="rect">
            <a:avLst/>
          </a:prstGeom>
          <a:solidFill>
            <a:srgbClr val="F57F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0" y="1"/>
            <a:ext cx="9144000" cy="3205163"/>
          </a:xfrm>
          <a:solidFill>
            <a:schemeClr val="bg1">
              <a:lumMod val="95000"/>
            </a:schemeClr>
          </a:solidFill>
        </p:spPr>
        <p:txBody>
          <a:bodyPr/>
          <a:lstStyle>
            <a:lvl1pPr marL="0" indent="0" algn="ctr">
              <a:buNone/>
              <a:defRPr/>
            </a:lvl1pPr>
          </a:lstStyle>
          <a:p>
            <a:r>
              <a:rPr lang="en-US"/>
              <a:t>Insert Photo or Graphic</a:t>
            </a:r>
          </a:p>
        </p:txBody>
      </p:sp>
      <p:sp>
        <p:nvSpPr>
          <p:cNvPr id="12" name="Title 1">
            <a:extLst>
              <a:ext uri="{FF2B5EF4-FFF2-40B4-BE49-F238E27FC236}">
                <a16:creationId xmlns:a16="http://schemas.microsoft.com/office/drawing/2014/main" id="{8AF67F07-FC40-4A48-9D06-A0AE1C2B5CE9}"/>
              </a:ext>
            </a:extLst>
          </p:cNvPr>
          <p:cNvSpPr>
            <a:spLocks noGrp="1"/>
          </p:cNvSpPr>
          <p:nvPr>
            <p:ph type="title"/>
          </p:nvPr>
        </p:nvSpPr>
        <p:spPr>
          <a:xfrm>
            <a:off x="479426" y="3536951"/>
            <a:ext cx="3308350" cy="1096963"/>
          </a:xfrm>
          <a:noFill/>
        </p:spPr>
        <p:txBody>
          <a:bodyPr lIns="0" tIns="0" rIns="0" bIns="0" anchor="t" anchorCtr="0"/>
          <a:lstStyle>
            <a:lvl1pPr algn="l">
              <a:defRPr sz="2800" b="0">
                <a:solidFill>
                  <a:schemeClr val="bg1"/>
                </a:solidFill>
              </a:defRPr>
            </a:lvl1pPr>
          </a:lstStyle>
          <a:p>
            <a:r>
              <a:rPr lang="en-US"/>
              <a:t>Click to edit Master title style</a:t>
            </a:r>
          </a:p>
        </p:txBody>
      </p:sp>
      <p:sp>
        <p:nvSpPr>
          <p:cNvPr id="14" name="Text Placeholder 5">
            <a:extLst>
              <a:ext uri="{FF2B5EF4-FFF2-40B4-BE49-F238E27FC236}">
                <a16:creationId xmlns:a16="http://schemas.microsoft.com/office/drawing/2014/main" id="{9F8F470B-7468-4549-B5A7-39A947D7C0A6}"/>
              </a:ext>
            </a:extLst>
          </p:cNvPr>
          <p:cNvSpPr>
            <a:spLocks noGrp="1"/>
          </p:cNvSpPr>
          <p:nvPr>
            <p:ph type="body" sz="quarter" idx="54"/>
          </p:nvPr>
        </p:nvSpPr>
        <p:spPr>
          <a:xfrm>
            <a:off x="4105262" y="3536951"/>
            <a:ext cx="4641850" cy="1096963"/>
          </a:xfrm>
        </p:spPr>
        <p:txBody>
          <a:bodyPr lIns="0" tIns="0" rIns="0" bIns="0">
            <a:normAutofit/>
          </a:bodyPr>
          <a:lstStyle>
            <a:lvl1pPr>
              <a:defRPr sz="2000">
                <a:solidFill>
                  <a:schemeClr val="bg1"/>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9498B5E3-C0AA-4A61-AA39-B7BF03A9DD0B}"/>
              </a:ext>
            </a:extLst>
          </p:cNvPr>
          <p:cNvSpPr>
            <a:spLocks noGrp="1"/>
          </p:cNvSpPr>
          <p:nvPr>
            <p:ph type="ftr" sz="quarter" idx="55"/>
          </p:nvPr>
        </p:nvSpPr>
        <p:spPr/>
        <p:txBody>
          <a:bodyPr/>
          <a:lstStyle/>
          <a:p>
            <a:endParaRPr lang="en-US"/>
          </a:p>
        </p:txBody>
      </p:sp>
    </p:spTree>
    <p:extLst>
      <p:ext uri="{BB962C8B-B14F-4D97-AF65-F5344CB8AC3E}">
        <p14:creationId xmlns:p14="http://schemas.microsoft.com/office/powerpoint/2010/main" val="8289241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Content Slide - Half Blue - Half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C7420-D1E3-2748-83F1-0C3F1C99A95C}"/>
              </a:ext>
            </a:extLst>
          </p:cNvPr>
          <p:cNvSpPr/>
          <p:nvPr/>
        </p:nvSpPr>
        <p:spPr>
          <a:xfrm>
            <a:off x="0" y="3205164"/>
            <a:ext cx="9144000" cy="1723495"/>
          </a:xfrm>
          <a:prstGeom prst="rect">
            <a:avLst/>
          </a:prstGeom>
          <a:solidFill>
            <a:srgbClr val="005A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0" y="1"/>
            <a:ext cx="9144000" cy="3205163"/>
          </a:xfrm>
          <a:solidFill>
            <a:schemeClr val="bg1">
              <a:lumMod val="95000"/>
            </a:schemeClr>
          </a:solidFill>
        </p:spPr>
        <p:txBody>
          <a:bodyPr/>
          <a:lstStyle>
            <a:lvl1pPr marL="0" indent="0" algn="ctr">
              <a:buNone/>
              <a:defRPr/>
            </a:lvl1pPr>
          </a:lstStyle>
          <a:p>
            <a:r>
              <a:rPr lang="en-US"/>
              <a:t>Insert Photo or Graphic</a:t>
            </a:r>
          </a:p>
        </p:txBody>
      </p:sp>
      <p:sp>
        <p:nvSpPr>
          <p:cNvPr id="12" name="Title 1">
            <a:extLst>
              <a:ext uri="{FF2B5EF4-FFF2-40B4-BE49-F238E27FC236}">
                <a16:creationId xmlns:a16="http://schemas.microsoft.com/office/drawing/2014/main" id="{8AF67F07-FC40-4A48-9D06-A0AE1C2B5CE9}"/>
              </a:ext>
            </a:extLst>
          </p:cNvPr>
          <p:cNvSpPr>
            <a:spLocks noGrp="1"/>
          </p:cNvSpPr>
          <p:nvPr>
            <p:ph type="title"/>
          </p:nvPr>
        </p:nvSpPr>
        <p:spPr>
          <a:xfrm>
            <a:off x="479426" y="3536951"/>
            <a:ext cx="3308350" cy="1096963"/>
          </a:xfrm>
          <a:noFill/>
        </p:spPr>
        <p:txBody>
          <a:bodyPr lIns="0" tIns="0" rIns="0" bIns="0" anchor="t" anchorCtr="0"/>
          <a:lstStyle>
            <a:lvl1pPr algn="l">
              <a:defRPr sz="2800" b="0">
                <a:solidFill>
                  <a:schemeClr val="bg1"/>
                </a:solidFill>
              </a:defRPr>
            </a:lvl1pPr>
          </a:lstStyle>
          <a:p>
            <a:r>
              <a:rPr lang="en-US"/>
              <a:t>Click to edit Master title style</a:t>
            </a:r>
          </a:p>
        </p:txBody>
      </p:sp>
      <p:sp>
        <p:nvSpPr>
          <p:cNvPr id="14" name="Text Placeholder 5">
            <a:extLst>
              <a:ext uri="{FF2B5EF4-FFF2-40B4-BE49-F238E27FC236}">
                <a16:creationId xmlns:a16="http://schemas.microsoft.com/office/drawing/2014/main" id="{9F8F470B-7468-4549-B5A7-39A947D7C0A6}"/>
              </a:ext>
            </a:extLst>
          </p:cNvPr>
          <p:cNvSpPr>
            <a:spLocks noGrp="1"/>
          </p:cNvSpPr>
          <p:nvPr>
            <p:ph type="body" sz="quarter" idx="54"/>
          </p:nvPr>
        </p:nvSpPr>
        <p:spPr>
          <a:xfrm>
            <a:off x="4105262" y="3536951"/>
            <a:ext cx="4641850" cy="1096963"/>
          </a:xfrm>
        </p:spPr>
        <p:txBody>
          <a:bodyPr lIns="0" tIns="0" rIns="0" bIns="0">
            <a:normAutofit/>
          </a:bodyPr>
          <a:lstStyle>
            <a:lvl1pPr>
              <a:defRPr sz="2000">
                <a:solidFill>
                  <a:schemeClr val="bg1"/>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962AB2B8-D697-4D36-930C-C5BB2E82F4DC}"/>
              </a:ext>
            </a:extLst>
          </p:cNvPr>
          <p:cNvSpPr>
            <a:spLocks noGrp="1"/>
          </p:cNvSpPr>
          <p:nvPr>
            <p:ph type="ftr" sz="quarter" idx="55"/>
          </p:nvPr>
        </p:nvSpPr>
        <p:spPr/>
        <p:txBody>
          <a:bodyPr/>
          <a:lstStyle/>
          <a:p>
            <a:endParaRPr lang="en-US"/>
          </a:p>
        </p:txBody>
      </p:sp>
    </p:spTree>
    <p:extLst>
      <p:ext uri="{BB962C8B-B14F-4D97-AF65-F5344CB8AC3E}">
        <p14:creationId xmlns:p14="http://schemas.microsoft.com/office/powerpoint/2010/main" val="30563571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2_Content Slide - Half Blue - Half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C7420-D1E3-2748-83F1-0C3F1C99A95C}"/>
              </a:ext>
            </a:extLst>
          </p:cNvPr>
          <p:cNvSpPr/>
          <p:nvPr/>
        </p:nvSpPr>
        <p:spPr>
          <a:xfrm>
            <a:off x="0" y="3205164"/>
            <a:ext cx="9144000" cy="1723495"/>
          </a:xfrm>
          <a:prstGeom prst="rect">
            <a:avLst/>
          </a:prstGeom>
          <a:solidFill>
            <a:srgbClr val="F57F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0" y="1"/>
            <a:ext cx="9144000" cy="3205163"/>
          </a:xfrm>
          <a:solidFill>
            <a:schemeClr val="bg1">
              <a:lumMod val="95000"/>
            </a:schemeClr>
          </a:solidFill>
        </p:spPr>
        <p:txBody>
          <a:bodyPr/>
          <a:lstStyle>
            <a:lvl1pPr marL="0" indent="0" algn="ctr">
              <a:buNone/>
              <a:defRPr/>
            </a:lvl1pPr>
          </a:lstStyle>
          <a:p>
            <a:r>
              <a:rPr lang="en-US"/>
              <a:t>Insert Photo or Graphic</a:t>
            </a:r>
          </a:p>
        </p:txBody>
      </p:sp>
      <p:sp>
        <p:nvSpPr>
          <p:cNvPr id="12" name="Title 1">
            <a:extLst>
              <a:ext uri="{FF2B5EF4-FFF2-40B4-BE49-F238E27FC236}">
                <a16:creationId xmlns:a16="http://schemas.microsoft.com/office/drawing/2014/main" id="{8AF67F07-FC40-4A48-9D06-A0AE1C2B5CE9}"/>
              </a:ext>
            </a:extLst>
          </p:cNvPr>
          <p:cNvSpPr>
            <a:spLocks noGrp="1"/>
          </p:cNvSpPr>
          <p:nvPr>
            <p:ph type="title"/>
          </p:nvPr>
        </p:nvSpPr>
        <p:spPr>
          <a:xfrm>
            <a:off x="479426" y="3536951"/>
            <a:ext cx="3308350" cy="1096963"/>
          </a:xfrm>
          <a:noFill/>
        </p:spPr>
        <p:txBody>
          <a:bodyPr lIns="0" tIns="0" rIns="0" bIns="0" anchor="t" anchorCtr="0"/>
          <a:lstStyle>
            <a:lvl1pPr algn="l">
              <a:defRPr sz="2800" b="0">
                <a:solidFill>
                  <a:schemeClr val="bg1"/>
                </a:solidFill>
              </a:defRPr>
            </a:lvl1pPr>
          </a:lstStyle>
          <a:p>
            <a:r>
              <a:rPr lang="en-US"/>
              <a:t>Click to edit Master title style</a:t>
            </a:r>
          </a:p>
        </p:txBody>
      </p:sp>
      <p:sp>
        <p:nvSpPr>
          <p:cNvPr id="14" name="Text Placeholder 5">
            <a:extLst>
              <a:ext uri="{FF2B5EF4-FFF2-40B4-BE49-F238E27FC236}">
                <a16:creationId xmlns:a16="http://schemas.microsoft.com/office/drawing/2014/main" id="{9F8F470B-7468-4549-B5A7-39A947D7C0A6}"/>
              </a:ext>
            </a:extLst>
          </p:cNvPr>
          <p:cNvSpPr>
            <a:spLocks noGrp="1"/>
          </p:cNvSpPr>
          <p:nvPr>
            <p:ph type="body" sz="quarter" idx="54"/>
          </p:nvPr>
        </p:nvSpPr>
        <p:spPr>
          <a:xfrm>
            <a:off x="4105262" y="3536951"/>
            <a:ext cx="4641850" cy="1096963"/>
          </a:xfrm>
        </p:spPr>
        <p:txBody>
          <a:bodyPr lIns="0" tIns="0" rIns="0" bIns="0">
            <a:normAutofit/>
          </a:bodyPr>
          <a:lstStyle>
            <a:lvl1pPr>
              <a:defRPr sz="2000">
                <a:solidFill>
                  <a:schemeClr val="bg1"/>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9498B5E3-C0AA-4A61-AA39-B7BF03A9DD0B}"/>
              </a:ext>
            </a:extLst>
          </p:cNvPr>
          <p:cNvSpPr>
            <a:spLocks noGrp="1"/>
          </p:cNvSpPr>
          <p:nvPr>
            <p:ph type="ftr" sz="quarter" idx="55"/>
          </p:nvPr>
        </p:nvSpPr>
        <p:spPr/>
        <p:txBody>
          <a:bodyPr/>
          <a:lstStyle/>
          <a:p>
            <a:endParaRPr lang="en-US"/>
          </a:p>
        </p:txBody>
      </p:sp>
    </p:spTree>
    <p:extLst>
      <p:ext uri="{BB962C8B-B14F-4D97-AF65-F5344CB8AC3E}">
        <p14:creationId xmlns:p14="http://schemas.microsoft.com/office/powerpoint/2010/main" val="23364351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1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1"/>
            <a:ext cx="5917298" cy="4934078"/>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p:nvSpPr>
        <p:spPr>
          <a:xfrm>
            <a:off x="0" y="1"/>
            <a:ext cx="3226702" cy="4934078"/>
          </a:xfrm>
          <a:prstGeom prst="rect">
            <a:avLst/>
          </a:prstGeom>
          <a:solidFill>
            <a:srgbClr val="005A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8CE9686F-E66D-461E-AC4C-5FD554E27A92}"/>
              </a:ext>
            </a:extLst>
          </p:cNvPr>
          <p:cNvSpPr>
            <a:spLocks noGrp="1"/>
          </p:cNvSpPr>
          <p:nvPr>
            <p:ph type="title"/>
          </p:nvPr>
        </p:nvSpPr>
        <p:spPr>
          <a:xfrm>
            <a:off x="372235" y="508394"/>
            <a:ext cx="2532807" cy="1094188"/>
          </a:xfrm>
          <a:noFill/>
        </p:spPr>
        <p:txBody>
          <a:bodyPr lIns="0" tIns="0" rIns="0" bIns="0" anchor="t" anchorCtr="0"/>
          <a:lstStyle>
            <a:lvl1pPr algn="l">
              <a:defRPr sz="2400" b="0">
                <a:solidFill>
                  <a:schemeClr val="bg1"/>
                </a:solidFill>
              </a:defRPr>
            </a:lvl1pPr>
          </a:lstStyle>
          <a:p>
            <a:r>
              <a:rPr lang="en-US"/>
              <a:t>Click to edit Master title style</a:t>
            </a:r>
          </a:p>
        </p:txBody>
      </p:sp>
      <p:sp>
        <p:nvSpPr>
          <p:cNvPr id="12" name="Text Placeholder 5">
            <a:extLst>
              <a:ext uri="{FF2B5EF4-FFF2-40B4-BE49-F238E27FC236}">
                <a16:creationId xmlns:a16="http://schemas.microsoft.com/office/drawing/2014/main" id="{6FEAFBE5-A2CC-4689-9FFD-B895D7460777}"/>
              </a:ext>
            </a:extLst>
          </p:cNvPr>
          <p:cNvSpPr>
            <a:spLocks noGrp="1"/>
          </p:cNvSpPr>
          <p:nvPr>
            <p:ph type="body" sz="quarter" idx="54"/>
          </p:nvPr>
        </p:nvSpPr>
        <p:spPr>
          <a:xfrm>
            <a:off x="372235" y="2074659"/>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4" name="Footer Placeholder 3">
            <a:extLst>
              <a:ext uri="{FF2B5EF4-FFF2-40B4-BE49-F238E27FC236}">
                <a16:creationId xmlns:a16="http://schemas.microsoft.com/office/drawing/2014/main" id="{B3ADCFF6-1688-424D-B7AC-69701425CFE6}"/>
              </a:ext>
            </a:extLst>
          </p:cNvPr>
          <p:cNvSpPr>
            <a:spLocks noGrp="1"/>
          </p:cNvSpPr>
          <p:nvPr>
            <p:ph type="ftr" sz="quarter" idx="55"/>
          </p:nvPr>
        </p:nvSpPr>
        <p:spPr/>
        <p:txBody>
          <a:bodyPr/>
          <a:lstStyle/>
          <a:p>
            <a:endParaRPr lang="en-US"/>
          </a:p>
        </p:txBody>
      </p:sp>
    </p:spTree>
    <p:extLst>
      <p:ext uri="{BB962C8B-B14F-4D97-AF65-F5344CB8AC3E}">
        <p14:creationId xmlns:p14="http://schemas.microsoft.com/office/powerpoint/2010/main" val="18666170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3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1"/>
            <a:ext cx="5917298" cy="4934078"/>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p:nvSpPr>
        <p:spPr>
          <a:xfrm>
            <a:off x="0" y="1"/>
            <a:ext cx="3226702" cy="4934078"/>
          </a:xfrm>
          <a:prstGeom prst="rect">
            <a:avLst/>
          </a:prstGeom>
          <a:solidFill>
            <a:srgbClr val="F57F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8CE9686F-E66D-461E-AC4C-5FD554E27A92}"/>
              </a:ext>
            </a:extLst>
          </p:cNvPr>
          <p:cNvSpPr>
            <a:spLocks noGrp="1"/>
          </p:cNvSpPr>
          <p:nvPr>
            <p:ph type="title"/>
          </p:nvPr>
        </p:nvSpPr>
        <p:spPr>
          <a:xfrm>
            <a:off x="372235" y="508394"/>
            <a:ext cx="2532807" cy="1094188"/>
          </a:xfrm>
          <a:noFill/>
        </p:spPr>
        <p:txBody>
          <a:bodyPr lIns="0" tIns="0" rIns="0" bIns="0" anchor="t" anchorCtr="0"/>
          <a:lstStyle>
            <a:lvl1pPr algn="l">
              <a:defRPr sz="2400" b="0">
                <a:solidFill>
                  <a:schemeClr val="bg1"/>
                </a:solidFill>
              </a:defRPr>
            </a:lvl1pPr>
          </a:lstStyle>
          <a:p>
            <a:r>
              <a:rPr lang="en-US"/>
              <a:t>Click to edit Master title style</a:t>
            </a:r>
          </a:p>
        </p:txBody>
      </p:sp>
      <p:sp>
        <p:nvSpPr>
          <p:cNvPr id="12" name="Text Placeholder 5">
            <a:extLst>
              <a:ext uri="{FF2B5EF4-FFF2-40B4-BE49-F238E27FC236}">
                <a16:creationId xmlns:a16="http://schemas.microsoft.com/office/drawing/2014/main" id="{6FEAFBE5-A2CC-4689-9FFD-B895D7460777}"/>
              </a:ext>
            </a:extLst>
          </p:cNvPr>
          <p:cNvSpPr>
            <a:spLocks noGrp="1"/>
          </p:cNvSpPr>
          <p:nvPr>
            <p:ph type="body" sz="quarter" idx="54"/>
          </p:nvPr>
        </p:nvSpPr>
        <p:spPr>
          <a:xfrm>
            <a:off x="372235" y="2074659"/>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4" name="Footer Placeholder 3">
            <a:extLst>
              <a:ext uri="{FF2B5EF4-FFF2-40B4-BE49-F238E27FC236}">
                <a16:creationId xmlns:a16="http://schemas.microsoft.com/office/drawing/2014/main" id="{2EC172B8-336D-4930-B93B-FE455C121093}"/>
              </a:ext>
            </a:extLst>
          </p:cNvPr>
          <p:cNvSpPr>
            <a:spLocks noGrp="1"/>
          </p:cNvSpPr>
          <p:nvPr>
            <p:ph type="ftr" sz="quarter" idx="55"/>
          </p:nvPr>
        </p:nvSpPr>
        <p:spPr/>
        <p:txBody>
          <a:bodyPr/>
          <a:lstStyle/>
          <a:p>
            <a:endParaRPr lang="en-US"/>
          </a:p>
        </p:txBody>
      </p:sp>
    </p:spTree>
    <p:extLst>
      <p:ext uri="{BB962C8B-B14F-4D97-AF65-F5344CB8AC3E}">
        <p14:creationId xmlns:p14="http://schemas.microsoft.com/office/powerpoint/2010/main" val="59117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2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2460902"/>
            <a:ext cx="5917298" cy="2473176"/>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p:nvSpPr>
        <p:spPr>
          <a:xfrm>
            <a:off x="0" y="1"/>
            <a:ext cx="3226702" cy="4934078"/>
          </a:xfrm>
          <a:prstGeom prst="rect">
            <a:avLst/>
          </a:prstGeom>
          <a:solidFill>
            <a:srgbClr val="005A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8CE9686F-E66D-461E-AC4C-5FD554E27A92}"/>
              </a:ext>
            </a:extLst>
          </p:cNvPr>
          <p:cNvSpPr>
            <a:spLocks noGrp="1"/>
          </p:cNvSpPr>
          <p:nvPr>
            <p:ph type="title"/>
          </p:nvPr>
        </p:nvSpPr>
        <p:spPr>
          <a:xfrm>
            <a:off x="372235" y="508394"/>
            <a:ext cx="2532807" cy="1094188"/>
          </a:xfrm>
          <a:noFill/>
        </p:spPr>
        <p:txBody>
          <a:bodyPr lIns="0" tIns="0" rIns="0" bIns="0" anchor="t" anchorCtr="0"/>
          <a:lstStyle>
            <a:lvl1pPr algn="l">
              <a:defRPr sz="2400" b="0">
                <a:solidFill>
                  <a:schemeClr val="bg1"/>
                </a:solidFill>
              </a:defRPr>
            </a:lvl1pPr>
          </a:lstStyle>
          <a:p>
            <a:r>
              <a:rPr lang="en-US"/>
              <a:t>Click to edit Master title style</a:t>
            </a:r>
          </a:p>
        </p:txBody>
      </p:sp>
      <p:sp>
        <p:nvSpPr>
          <p:cNvPr id="12" name="Text Placeholder 5">
            <a:extLst>
              <a:ext uri="{FF2B5EF4-FFF2-40B4-BE49-F238E27FC236}">
                <a16:creationId xmlns:a16="http://schemas.microsoft.com/office/drawing/2014/main" id="{6FEAFBE5-A2CC-4689-9FFD-B895D7460777}"/>
              </a:ext>
            </a:extLst>
          </p:cNvPr>
          <p:cNvSpPr>
            <a:spLocks noGrp="1"/>
          </p:cNvSpPr>
          <p:nvPr>
            <p:ph type="body" sz="quarter" idx="54"/>
          </p:nvPr>
        </p:nvSpPr>
        <p:spPr>
          <a:xfrm>
            <a:off x="372235" y="2074659"/>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7" name="Text Placeholder 4">
            <a:extLst>
              <a:ext uri="{FF2B5EF4-FFF2-40B4-BE49-F238E27FC236}">
                <a16:creationId xmlns:a16="http://schemas.microsoft.com/office/drawing/2014/main" id="{8DEB54A5-6388-4877-BEA5-0B363DF64939}"/>
              </a:ext>
            </a:extLst>
          </p:cNvPr>
          <p:cNvSpPr>
            <a:spLocks noGrp="1"/>
          </p:cNvSpPr>
          <p:nvPr>
            <p:ph type="body" sz="quarter" idx="51"/>
          </p:nvPr>
        </p:nvSpPr>
        <p:spPr>
          <a:xfrm>
            <a:off x="3468103" y="233204"/>
            <a:ext cx="5362914" cy="2025107"/>
          </a:xfrm>
        </p:spPr>
        <p:txBody>
          <a:bodyPr/>
          <a:lstStyle/>
          <a:p>
            <a:pPr lvl="0"/>
            <a:r>
              <a:rPr lang="en-US"/>
              <a:t>Click to edit Master text styles</a:t>
            </a:r>
          </a:p>
        </p:txBody>
      </p:sp>
      <p:sp>
        <p:nvSpPr>
          <p:cNvPr id="4" name="Footer Placeholder 3">
            <a:extLst>
              <a:ext uri="{FF2B5EF4-FFF2-40B4-BE49-F238E27FC236}">
                <a16:creationId xmlns:a16="http://schemas.microsoft.com/office/drawing/2014/main" id="{3635690E-4F89-4542-B38E-BF0682B5F014}"/>
              </a:ext>
            </a:extLst>
          </p:cNvPr>
          <p:cNvSpPr>
            <a:spLocks noGrp="1"/>
          </p:cNvSpPr>
          <p:nvPr>
            <p:ph type="ftr" sz="quarter" idx="55"/>
          </p:nvPr>
        </p:nvSpPr>
        <p:spPr/>
        <p:txBody>
          <a:bodyPr/>
          <a:lstStyle/>
          <a:p>
            <a:endParaRPr lang="en-US"/>
          </a:p>
        </p:txBody>
      </p:sp>
    </p:spTree>
    <p:extLst>
      <p:ext uri="{BB962C8B-B14F-4D97-AF65-F5344CB8AC3E}">
        <p14:creationId xmlns:p14="http://schemas.microsoft.com/office/powerpoint/2010/main" val="20304472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6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2460903"/>
            <a:ext cx="5917298" cy="2473175"/>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p:nvSpPr>
        <p:spPr>
          <a:xfrm>
            <a:off x="0" y="1"/>
            <a:ext cx="3226702" cy="4934078"/>
          </a:xfrm>
          <a:prstGeom prst="rect">
            <a:avLst/>
          </a:prstGeom>
          <a:solidFill>
            <a:srgbClr val="F57F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8CE9686F-E66D-461E-AC4C-5FD554E27A92}"/>
              </a:ext>
            </a:extLst>
          </p:cNvPr>
          <p:cNvSpPr>
            <a:spLocks noGrp="1"/>
          </p:cNvSpPr>
          <p:nvPr>
            <p:ph type="title"/>
          </p:nvPr>
        </p:nvSpPr>
        <p:spPr>
          <a:xfrm>
            <a:off x="372235" y="508394"/>
            <a:ext cx="2532807" cy="1094188"/>
          </a:xfrm>
          <a:noFill/>
        </p:spPr>
        <p:txBody>
          <a:bodyPr lIns="0" tIns="0" rIns="0" bIns="0" anchor="t" anchorCtr="0"/>
          <a:lstStyle>
            <a:lvl1pPr algn="l">
              <a:defRPr sz="2400" b="0">
                <a:solidFill>
                  <a:schemeClr val="bg1"/>
                </a:solidFill>
              </a:defRPr>
            </a:lvl1pPr>
          </a:lstStyle>
          <a:p>
            <a:r>
              <a:rPr lang="en-US"/>
              <a:t>Click to edit Master title style</a:t>
            </a:r>
          </a:p>
        </p:txBody>
      </p:sp>
      <p:sp>
        <p:nvSpPr>
          <p:cNvPr id="12" name="Text Placeholder 5">
            <a:extLst>
              <a:ext uri="{FF2B5EF4-FFF2-40B4-BE49-F238E27FC236}">
                <a16:creationId xmlns:a16="http://schemas.microsoft.com/office/drawing/2014/main" id="{6FEAFBE5-A2CC-4689-9FFD-B895D7460777}"/>
              </a:ext>
            </a:extLst>
          </p:cNvPr>
          <p:cNvSpPr>
            <a:spLocks noGrp="1"/>
          </p:cNvSpPr>
          <p:nvPr>
            <p:ph type="body" sz="quarter" idx="54"/>
          </p:nvPr>
        </p:nvSpPr>
        <p:spPr>
          <a:xfrm>
            <a:off x="372235" y="2074659"/>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7" name="Text Placeholder 4">
            <a:extLst>
              <a:ext uri="{FF2B5EF4-FFF2-40B4-BE49-F238E27FC236}">
                <a16:creationId xmlns:a16="http://schemas.microsoft.com/office/drawing/2014/main" id="{8DEB54A5-6388-4877-BEA5-0B363DF64939}"/>
              </a:ext>
            </a:extLst>
          </p:cNvPr>
          <p:cNvSpPr>
            <a:spLocks noGrp="1"/>
          </p:cNvSpPr>
          <p:nvPr>
            <p:ph type="body" sz="quarter" idx="51"/>
          </p:nvPr>
        </p:nvSpPr>
        <p:spPr>
          <a:xfrm>
            <a:off x="3468103" y="233204"/>
            <a:ext cx="5362914" cy="2025107"/>
          </a:xfrm>
        </p:spPr>
        <p:txBody>
          <a:bodyPr/>
          <a:lstStyle/>
          <a:p>
            <a:pPr lvl="0"/>
            <a:r>
              <a:rPr lang="en-US"/>
              <a:t>Click to edit Master text styles</a:t>
            </a:r>
          </a:p>
        </p:txBody>
      </p:sp>
      <p:sp>
        <p:nvSpPr>
          <p:cNvPr id="4" name="Footer Placeholder 3">
            <a:extLst>
              <a:ext uri="{FF2B5EF4-FFF2-40B4-BE49-F238E27FC236}">
                <a16:creationId xmlns:a16="http://schemas.microsoft.com/office/drawing/2014/main" id="{E4DE415A-A1BC-4FF2-BF78-E9FDAEAF8D1C}"/>
              </a:ext>
            </a:extLst>
          </p:cNvPr>
          <p:cNvSpPr>
            <a:spLocks noGrp="1"/>
          </p:cNvSpPr>
          <p:nvPr>
            <p:ph type="ftr" sz="quarter" idx="55"/>
          </p:nvPr>
        </p:nvSpPr>
        <p:spPr/>
        <p:txBody>
          <a:bodyPr/>
          <a:lstStyle/>
          <a:p>
            <a:endParaRPr lang="en-US"/>
          </a:p>
        </p:txBody>
      </p:sp>
    </p:spTree>
    <p:extLst>
      <p:ext uri="{BB962C8B-B14F-4D97-AF65-F5344CB8AC3E}">
        <p14:creationId xmlns:p14="http://schemas.microsoft.com/office/powerpoint/2010/main" val="8958809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4_Content Slide -  Vertical Blue/phot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E89915-DFDC-4E2D-BAE8-5659C01E9DC7}"/>
              </a:ext>
            </a:extLst>
          </p:cNvPr>
          <p:cNvPicPr>
            <a:picLocks noChangeAspect="1"/>
          </p:cNvPicPr>
          <p:nvPr/>
        </p:nvPicPr>
        <p:blipFill rotWithShape="1">
          <a:blip r:embed="rId2"/>
          <a:srcRect l="70700" r="12210"/>
          <a:stretch/>
        </p:blipFill>
        <p:spPr>
          <a:xfrm>
            <a:off x="0" y="-1"/>
            <a:ext cx="1499615" cy="4940215"/>
          </a:xfrm>
          <a:prstGeom prst="rect">
            <a:avLst/>
          </a:prstGeom>
        </p:spPr>
      </p:pic>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499348" y="0"/>
            <a:ext cx="7644653" cy="4940214"/>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p:nvSpPr>
        <p:spPr>
          <a:xfrm>
            <a:off x="-269" y="0"/>
            <a:ext cx="1499616" cy="4940214"/>
          </a:xfrm>
          <a:prstGeom prst="rect">
            <a:avLst/>
          </a:prstGeom>
          <a:solidFill>
            <a:srgbClr val="005A7C">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ext Placeholder 5">
            <a:extLst>
              <a:ext uri="{FF2B5EF4-FFF2-40B4-BE49-F238E27FC236}">
                <a16:creationId xmlns:a16="http://schemas.microsoft.com/office/drawing/2014/main" id="{DB01E338-5424-4983-A800-966422B360D3}"/>
              </a:ext>
            </a:extLst>
          </p:cNvPr>
          <p:cNvSpPr>
            <a:spLocks noGrp="1"/>
          </p:cNvSpPr>
          <p:nvPr>
            <p:ph type="body" sz="quarter" idx="54"/>
          </p:nvPr>
        </p:nvSpPr>
        <p:spPr>
          <a:xfrm>
            <a:off x="286049" y="505619"/>
            <a:ext cx="985919"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43E34B18-B274-4FE8-90C2-E69922EBA7AA}"/>
              </a:ext>
            </a:extLst>
          </p:cNvPr>
          <p:cNvSpPr>
            <a:spLocks noGrp="1"/>
          </p:cNvSpPr>
          <p:nvPr>
            <p:ph type="ftr" sz="quarter" idx="55"/>
          </p:nvPr>
        </p:nvSpPr>
        <p:spPr/>
        <p:txBody>
          <a:bodyPr/>
          <a:lstStyle/>
          <a:p>
            <a:endParaRPr lang="en-US"/>
          </a:p>
        </p:txBody>
      </p:sp>
    </p:spTree>
    <p:extLst>
      <p:ext uri="{BB962C8B-B14F-4D97-AF65-F5344CB8AC3E}">
        <p14:creationId xmlns:p14="http://schemas.microsoft.com/office/powerpoint/2010/main" val="17535184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5_Content Slide -  Vertical Blue/phot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E89915-DFDC-4E2D-BAE8-5659C01E9DC7}"/>
              </a:ext>
            </a:extLst>
          </p:cNvPr>
          <p:cNvPicPr>
            <a:picLocks noChangeAspect="1"/>
          </p:cNvPicPr>
          <p:nvPr/>
        </p:nvPicPr>
        <p:blipFill rotWithShape="1">
          <a:blip r:embed="rId2"/>
          <a:srcRect l="72044" r="10866"/>
          <a:stretch/>
        </p:blipFill>
        <p:spPr>
          <a:xfrm>
            <a:off x="0" y="-1"/>
            <a:ext cx="1499615" cy="4940215"/>
          </a:xfrm>
          <a:prstGeom prst="rect">
            <a:avLst/>
          </a:prstGeom>
        </p:spPr>
      </p:pic>
      <p:sp>
        <p:nvSpPr>
          <p:cNvPr id="10" name="Rectangle 9">
            <a:extLst>
              <a:ext uri="{FF2B5EF4-FFF2-40B4-BE49-F238E27FC236}">
                <a16:creationId xmlns:a16="http://schemas.microsoft.com/office/drawing/2014/main" id="{8A832604-F597-CE4C-9045-0EDB4883F306}"/>
              </a:ext>
            </a:extLst>
          </p:cNvPr>
          <p:cNvSpPr/>
          <p:nvPr/>
        </p:nvSpPr>
        <p:spPr>
          <a:xfrm>
            <a:off x="0" y="0"/>
            <a:ext cx="1499616" cy="4940214"/>
          </a:xfrm>
          <a:prstGeom prst="rect">
            <a:avLst/>
          </a:prstGeom>
          <a:solidFill>
            <a:srgbClr val="005A7C">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ext Placeholder 5">
            <a:extLst>
              <a:ext uri="{FF2B5EF4-FFF2-40B4-BE49-F238E27FC236}">
                <a16:creationId xmlns:a16="http://schemas.microsoft.com/office/drawing/2014/main" id="{DB01E338-5424-4983-A800-966422B360D3}"/>
              </a:ext>
            </a:extLst>
          </p:cNvPr>
          <p:cNvSpPr>
            <a:spLocks noGrp="1"/>
          </p:cNvSpPr>
          <p:nvPr>
            <p:ph type="body" sz="quarter" idx="54"/>
          </p:nvPr>
        </p:nvSpPr>
        <p:spPr>
          <a:xfrm>
            <a:off x="286049" y="505619"/>
            <a:ext cx="985919"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81702526-AC13-4322-971E-949086AB696C}"/>
              </a:ext>
            </a:extLst>
          </p:cNvPr>
          <p:cNvSpPr>
            <a:spLocks noGrp="1"/>
          </p:cNvSpPr>
          <p:nvPr>
            <p:ph type="body" sz="quarter" idx="51"/>
          </p:nvPr>
        </p:nvSpPr>
        <p:spPr>
          <a:xfrm>
            <a:off x="1786589" y="499481"/>
            <a:ext cx="3374555" cy="4213668"/>
          </a:xfrm>
        </p:spPr>
        <p:txBody>
          <a:bodyPr/>
          <a:lstStyle/>
          <a:p>
            <a:pPr lvl="0"/>
            <a:r>
              <a:rPr lang="en-US"/>
              <a:t>Click to edit Master text styles</a:t>
            </a:r>
          </a:p>
        </p:txBody>
      </p:sp>
      <p:sp>
        <p:nvSpPr>
          <p:cNvPr id="13" name="Text Placeholder 4">
            <a:extLst>
              <a:ext uri="{FF2B5EF4-FFF2-40B4-BE49-F238E27FC236}">
                <a16:creationId xmlns:a16="http://schemas.microsoft.com/office/drawing/2014/main" id="{003A157E-63B7-4864-8E7C-896E174B4F59}"/>
              </a:ext>
            </a:extLst>
          </p:cNvPr>
          <p:cNvSpPr>
            <a:spLocks noGrp="1"/>
          </p:cNvSpPr>
          <p:nvPr>
            <p:ph type="body" sz="quarter" idx="56"/>
          </p:nvPr>
        </p:nvSpPr>
        <p:spPr>
          <a:xfrm>
            <a:off x="5381797" y="499481"/>
            <a:ext cx="3374555" cy="4213668"/>
          </a:xfrm>
        </p:spPr>
        <p:txBody>
          <a:bodyPr/>
          <a:lstStyle/>
          <a:p>
            <a:pPr lvl="0"/>
            <a:r>
              <a:rPr lang="en-US"/>
              <a:t>Click to edit Master text styles</a:t>
            </a:r>
          </a:p>
        </p:txBody>
      </p:sp>
      <p:sp>
        <p:nvSpPr>
          <p:cNvPr id="2" name="Footer Placeholder 1">
            <a:extLst>
              <a:ext uri="{FF2B5EF4-FFF2-40B4-BE49-F238E27FC236}">
                <a16:creationId xmlns:a16="http://schemas.microsoft.com/office/drawing/2014/main" id="{95CAD1F2-23AC-4816-A334-195F27F64F80}"/>
              </a:ext>
            </a:extLst>
          </p:cNvPr>
          <p:cNvSpPr>
            <a:spLocks noGrp="1"/>
          </p:cNvSpPr>
          <p:nvPr>
            <p:ph type="ftr" sz="quarter" idx="57"/>
          </p:nvPr>
        </p:nvSpPr>
        <p:spPr/>
        <p:txBody>
          <a:bodyPr/>
          <a:lstStyle/>
          <a:p>
            <a:endParaRPr lang="en-US"/>
          </a:p>
        </p:txBody>
      </p:sp>
    </p:spTree>
    <p:extLst>
      <p:ext uri="{BB962C8B-B14F-4D97-AF65-F5344CB8AC3E}">
        <p14:creationId xmlns:p14="http://schemas.microsoft.com/office/powerpoint/2010/main" val="29311374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1_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09D5-B5C8-406B-B81A-A2844C44C95D}"/>
              </a:ext>
            </a:extLst>
          </p:cNvPr>
          <p:cNvSpPr>
            <a:spLocks noGrp="1"/>
          </p:cNvSpPr>
          <p:nvPr>
            <p:ph type="title" hasCustomPrompt="1"/>
          </p:nvPr>
        </p:nvSpPr>
        <p:spPr>
          <a:xfrm>
            <a:off x="457200" y="2681047"/>
            <a:ext cx="8229600" cy="827357"/>
          </a:xfrm>
        </p:spPr>
        <p:txBody>
          <a:bodyPr/>
          <a:lstStyle>
            <a:lvl1pPr algn="ctr">
              <a:defRPr/>
            </a:lvl1pPr>
          </a:lstStyle>
          <a:p>
            <a:r>
              <a:rPr lang="en-US"/>
              <a:t>Thank you/Q&amp;A</a:t>
            </a:r>
          </a:p>
        </p:txBody>
      </p:sp>
      <p:sp>
        <p:nvSpPr>
          <p:cNvPr id="11" name="Text Placeholder 4">
            <a:extLst>
              <a:ext uri="{FF2B5EF4-FFF2-40B4-BE49-F238E27FC236}">
                <a16:creationId xmlns:a16="http://schemas.microsoft.com/office/drawing/2014/main" id="{96C224B8-3504-48F9-802D-FB153FDF18EA}"/>
              </a:ext>
            </a:extLst>
          </p:cNvPr>
          <p:cNvSpPr>
            <a:spLocks noGrp="1"/>
          </p:cNvSpPr>
          <p:nvPr>
            <p:ph type="body" sz="quarter" idx="51"/>
          </p:nvPr>
        </p:nvSpPr>
        <p:spPr>
          <a:xfrm>
            <a:off x="457200" y="3756564"/>
            <a:ext cx="8229600" cy="779389"/>
          </a:xfrm>
        </p:spPr>
        <p:txBody>
          <a:bodyPr>
            <a:normAutofit/>
          </a:bodyPr>
          <a:lstStyle>
            <a:lvl1pPr marL="0" indent="0" algn="ctr">
              <a:buNone/>
              <a:defRPr sz="1400"/>
            </a:lvl1pPr>
          </a:lstStyle>
          <a:p>
            <a:pPr lvl="0"/>
            <a:r>
              <a:rPr lang="en-US"/>
              <a:t>Click to edit Master text styles</a:t>
            </a:r>
          </a:p>
        </p:txBody>
      </p:sp>
      <p:pic>
        <p:nvPicPr>
          <p:cNvPr id="5" name="Graphic 4">
            <a:extLst>
              <a:ext uri="{FF2B5EF4-FFF2-40B4-BE49-F238E27FC236}">
                <a16:creationId xmlns:a16="http://schemas.microsoft.com/office/drawing/2014/main" id="{C8DCC6C2-6DC5-4FE0-92A7-AE12383B34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27778" y="561601"/>
            <a:ext cx="1488446" cy="1775587"/>
          </a:xfrm>
          <a:prstGeom prst="rect">
            <a:avLst/>
          </a:prstGeom>
        </p:spPr>
      </p:pic>
      <p:sp>
        <p:nvSpPr>
          <p:cNvPr id="3" name="TextBox 2">
            <a:extLst>
              <a:ext uri="{FF2B5EF4-FFF2-40B4-BE49-F238E27FC236}">
                <a16:creationId xmlns:a16="http://schemas.microsoft.com/office/drawing/2014/main" id="{EE662710-880F-441B-8ABD-6001ED2A8DAE}"/>
              </a:ext>
            </a:extLst>
          </p:cNvPr>
          <p:cNvSpPr txBox="1"/>
          <p:nvPr/>
        </p:nvSpPr>
        <p:spPr>
          <a:xfrm>
            <a:off x="457200" y="4629151"/>
            <a:ext cx="8229600" cy="276999"/>
          </a:xfrm>
          <a:prstGeom prst="rect">
            <a:avLst/>
          </a:prstGeom>
          <a:noFill/>
        </p:spPr>
        <p:txBody>
          <a:bodyPr wrap="square" rtlCol="0">
            <a:spAutoFit/>
          </a:bodyPr>
          <a:lstStyle/>
          <a:p>
            <a:pPr algn="ctr"/>
            <a:r>
              <a:rPr lang="en-US" sz="1200">
                <a:solidFill>
                  <a:srgbClr val="005A7C"/>
                </a:solidFill>
                <a:latin typeface="Montserrat" panose="00000500000000000000" pitchFamily="2" charset="0"/>
              </a:rPr>
              <a:t>driveelectric.gov</a:t>
            </a:r>
          </a:p>
        </p:txBody>
      </p:sp>
    </p:spTree>
    <p:extLst>
      <p:ext uri="{BB962C8B-B14F-4D97-AF65-F5344CB8AC3E}">
        <p14:creationId xmlns:p14="http://schemas.microsoft.com/office/powerpoint/2010/main" val="32001261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8FCB0E-17B4-4779-AB37-CBA9F8925F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182FBAC6-4DD0-1A4A-E425-4BDBA863154D}"/>
              </a:ext>
            </a:extLst>
          </p:cNvPr>
          <p:cNvSpPr>
            <a:spLocks noGrp="1"/>
          </p:cNvSpPr>
          <p:nvPr>
            <p:ph type="ftr" sz="quarter" idx="10"/>
          </p:nvPr>
        </p:nvSpPr>
        <p:spPr/>
        <p:txBody>
          <a:bodyPr/>
          <a:lstStyle/>
          <a:p>
            <a:endParaRPr lang="en-US"/>
          </a:p>
        </p:txBody>
      </p:sp>
      <p:sp>
        <p:nvSpPr>
          <p:cNvPr id="18" name="Title 17">
            <a:extLst>
              <a:ext uri="{FF2B5EF4-FFF2-40B4-BE49-F238E27FC236}">
                <a16:creationId xmlns:a16="http://schemas.microsoft.com/office/drawing/2014/main" id="{757EDF62-4EE3-C7F6-1EC1-40FA69BD89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9691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1"/>
            <a:ext cx="5917298" cy="4934078"/>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p:nvSpPr>
        <p:spPr>
          <a:xfrm>
            <a:off x="0" y="1"/>
            <a:ext cx="3226702" cy="4934078"/>
          </a:xfrm>
          <a:prstGeom prst="rect">
            <a:avLst/>
          </a:prstGeom>
          <a:solidFill>
            <a:srgbClr val="005A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8CE9686F-E66D-461E-AC4C-5FD554E27A92}"/>
              </a:ext>
            </a:extLst>
          </p:cNvPr>
          <p:cNvSpPr>
            <a:spLocks noGrp="1"/>
          </p:cNvSpPr>
          <p:nvPr>
            <p:ph type="title"/>
          </p:nvPr>
        </p:nvSpPr>
        <p:spPr>
          <a:xfrm>
            <a:off x="372235" y="508394"/>
            <a:ext cx="2532807" cy="1094188"/>
          </a:xfrm>
          <a:noFill/>
        </p:spPr>
        <p:txBody>
          <a:bodyPr lIns="0" tIns="0" rIns="0" bIns="0" anchor="t" anchorCtr="0"/>
          <a:lstStyle>
            <a:lvl1pPr algn="l">
              <a:defRPr sz="2400" b="0">
                <a:solidFill>
                  <a:schemeClr val="bg1"/>
                </a:solidFill>
              </a:defRPr>
            </a:lvl1pPr>
          </a:lstStyle>
          <a:p>
            <a:r>
              <a:rPr lang="en-US"/>
              <a:t>Click to edit Master title style</a:t>
            </a:r>
          </a:p>
        </p:txBody>
      </p:sp>
      <p:sp>
        <p:nvSpPr>
          <p:cNvPr id="12" name="Text Placeholder 5">
            <a:extLst>
              <a:ext uri="{FF2B5EF4-FFF2-40B4-BE49-F238E27FC236}">
                <a16:creationId xmlns:a16="http://schemas.microsoft.com/office/drawing/2014/main" id="{6FEAFBE5-A2CC-4689-9FFD-B895D7460777}"/>
              </a:ext>
            </a:extLst>
          </p:cNvPr>
          <p:cNvSpPr>
            <a:spLocks noGrp="1"/>
          </p:cNvSpPr>
          <p:nvPr>
            <p:ph type="body" sz="quarter" idx="54"/>
          </p:nvPr>
        </p:nvSpPr>
        <p:spPr>
          <a:xfrm>
            <a:off x="372235" y="2074659"/>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4" name="Footer Placeholder 3">
            <a:extLst>
              <a:ext uri="{FF2B5EF4-FFF2-40B4-BE49-F238E27FC236}">
                <a16:creationId xmlns:a16="http://schemas.microsoft.com/office/drawing/2014/main" id="{B3ADCFF6-1688-424D-B7AC-69701425CFE6}"/>
              </a:ext>
            </a:extLst>
          </p:cNvPr>
          <p:cNvSpPr>
            <a:spLocks noGrp="1"/>
          </p:cNvSpPr>
          <p:nvPr>
            <p:ph type="ftr" sz="quarter" idx="55"/>
          </p:nvPr>
        </p:nvSpPr>
        <p:spPr/>
        <p:txBody>
          <a:bodyPr/>
          <a:lstStyle/>
          <a:p>
            <a:endParaRPr lang="en-US"/>
          </a:p>
        </p:txBody>
      </p:sp>
    </p:spTree>
    <p:extLst>
      <p:ext uri="{BB962C8B-B14F-4D97-AF65-F5344CB8AC3E}">
        <p14:creationId xmlns:p14="http://schemas.microsoft.com/office/powerpoint/2010/main" val="19339449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DA43D5-643E-4B01-92B9-A82BDD306D66}"/>
              </a:ext>
            </a:extLst>
          </p:cNvPr>
          <p:cNvPicPr>
            <a:picLocks noChangeAspect="1"/>
          </p:cNvPicPr>
          <p:nvPr/>
        </p:nvPicPr>
        <p:blipFill rotWithShape="1">
          <a:blip r:embed="rId2"/>
          <a:srcRect t="29428"/>
          <a:stretch/>
        </p:blipFill>
        <p:spPr>
          <a:xfrm>
            <a:off x="0" y="1"/>
            <a:ext cx="9143998" cy="3633053"/>
          </a:xfrm>
          <a:prstGeom prst="rect">
            <a:avLst/>
          </a:prstGeom>
        </p:spPr>
      </p:pic>
      <p:sp>
        <p:nvSpPr>
          <p:cNvPr id="38" name="Rectangle 37">
            <a:extLst>
              <a:ext uri="{FF2B5EF4-FFF2-40B4-BE49-F238E27FC236}">
                <a16:creationId xmlns:a16="http://schemas.microsoft.com/office/drawing/2014/main" id="{B7BE6968-B2D8-4D70-A367-39177454E6E5}"/>
              </a:ext>
            </a:extLst>
          </p:cNvPr>
          <p:cNvSpPr/>
          <p:nvPr/>
        </p:nvSpPr>
        <p:spPr>
          <a:xfrm flipV="1">
            <a:off x="2" y="1"/>
            <a:ext cx="9143999" cy="3633053"/>
          </a:xfrm>
          <a:prstGeom prst="rect">
            <a:avLst/>
          </a:prstGeom>
          <a:solidFill>
            <a:srgbClr val="005A7C">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Title 23">
            <a:extLst>
              <a:ext uri="{FF2B5EF4-FFF2-40B4-BE49-F238E27FC236}">
                <a16:creationId xmlns:a16="http://schemas.microsoft.com/office/drawing/2014/main" id="{9C591FB0-BB2F-43F7-A80A-3AEBA0E6C4A1}"/>
              </a:ext>
            </a:extLst>
          </p:cNvPr>
          <p:cNvSpPr>
            <a:spLocks noGrp="1"/>
          </p:cNvSpPr>
          <p:nvPr>
            <p:ph type="title"/>
          </p:nvPr>
        </p:nvSpPr>
        <p:spPr>
          <a:xfrm>
            <a:off x="457200" y="2519775"/>
            <a:ext cx="8229600" cy="827357"/>
          </a:xfrm>
        </p:spPr>
        <p:txBody>
          <a:bodyPr/>
          <a:lstStyle>
            <a:lvl1pPr algn="ctr">
              <a:lnSpc>
                <a:spcPts val="3200"/>
              </a:lnSpc>
              <a:defRPr sz="2200">
                <a:solidFill>
                  <a:schemeClr val="bg1"/>
                </a:solidFill>
              </a:defRPr>
            </a:lvl1pPr>
          </a:lstStyle>
          <a:p>
            <a:r>
              <a:rPr lang="en-US"/>
              <a:t>Click to edit Master title style</a:t>
            </a:r>
          </a:p>
        </p:txBody>
      </p:sp>
      <p:sp>
        <p:nvSpPr>
          <p:cNvPr id="34" name="Text Placeholder 33">
            <a:extLst>
              <a:ext uri="{FF2B5EF4-FFF2-40B4-BE49-F238E27FC236}">
                <a16:creationId xmlns:a16="http://schemas.microsoft.com/office/drawing/2014/main" id="{0276B92B-22A9-4701-897A-BEBC63B4F5C1}"/>
              </a:ext>
            </a:extLst>
          </p:cNvPr>
          <p:cNvSpPr>
            <a:spLocks noGrp="1"/>
          </p:cNvSpPr>
          <p:nvPr>
            <p:ph type="body" sz="quarter" idx="10" hasCustomPrompt="1"/>
          </p:nvPr>
        </p:nvSpPr>
        <p:spPr>
          <a:xfrm>
            <a:off x="457200" y="3891401"/>
            <a:ext cx="8229600" cy="666313"/>
          </a:xfrm>
        </p:spPr>
        <p:txBody>
          <a:bodyPr anchor="ctr" anchorCtr="0">
            <a:normAutofit/>
          </a:bodyPr>
          <a:lstStyle>
            <a:lvl1pPr marL="0" indent="0" algn="ctr">
              <a:buNone/>
              <a:defRPr sz="1400"/>
            </a:lvl1pPr>
          </a:lstStyle>
          <a:p>
            <a:pPr lvl="0"/>
            <a:r>
              <a:rPr lang="en-US"/>
              <a:t>Date</a:t>
            </a:r>
          </a:p>
        </p:txBody>
      </p:sp>
      <p:pic>
        <p:nvPicPr>
          <p:cNvPr id="4" name="Graphic 3">
            <a:extLst>
              <a:ext uri="{FF2B5EF4-FFF2-40B4-BE49-F238E27FC236}">
                <a16:creationId xmlns:a16="http://schemas.microsoft.com/office/drawing/2014/main" id="{C6626732-890C-41C6-A314-FC0F8B43F9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89763" y="675849"/>
            <a:ext cx="1364475" cy="1627700"/>
          </a:xfrm>
          <a:prstGeom prst="rect">
            <a:avLst/>
          </a:prstGeom>
        </p:spPr>
      </p:pic>
      <p:sp>
        <p:nvSpPr>
          <p:cNvPr id="7" name="TextBox 6">
            <a:extLst>
              <a:ext uri="{FF2B5EF4-FFF2-40B4-BE49-F238E27FC236}">
                <a16:creationId xmlns:a16="http://schemas.microsoft.com/office/drawing/2014/main" id="{44D0A58D-CD6B-4236-8354-A17A8E52F0BF}"/>
              </a:ext>
            </a:extLst>
          </p:cNvPr>
          <p:cNvSpPr txBox="1"/>
          <p:nvPr/>
        </p:nvSpPr>
        <p:spPr>
          <a:xfrm>
            <a:off x="457200" y="4629151"/>
            <a:ext cx="8229600" cy="276999"/>
          </a:xfrm>
          <a:prstGeom prst="rect">
            <a:avLst/>
          </a:prstGeom>
          <a:noFill/>
        </p:spPr>
        <p:txBody>
          <a:bodyPr wrap="square" rtlCol="0">
            <a:spAutoFit/>
          </a:bodyPr>
          <a:lstStyle/>
          <a:p>
            <a:pPr algn="ctr"/>
            <a:r>
              <a:rPr lang="en-US" sz="1200">
                <a:solidFill>
                  <a:srgbClr val="005A7C"/>
                </a:solidFill>
                <a:latin typeface="Montserrat" panose="00000500000000000000" pitchFamily="2" charset="0"/>
              </a:rPr>
              <a:t>driveelectric.gov</a:t>
            </a:r>
          </a:p>
        </p:txBody>
      </p:sp>
    </p:spTree>
    <p:extLst>
      <p:ext uri="{BB962C8B-B14F-4D97-AF65-F5344CB8AC3E}">
        <p14:creationId xmlns:p14="http://schemas.microsoft.com/office/powerpoint/2010/main" val="31921330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024C-D48E-77CC-D4DF-D7C399D8919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2DE3947-D4D7-2A9F-AC77-004912AE4CD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FBC3903-8259-CCE5-C9AB-11E5E30E52C3}"/>
              </a:ext>
            </a:extLst>
          </p:cNvPr>
          <p:cNvSpPr>
            <a:spLocks noGrp="1"/>
          </p:cNvSpPr>
          <p:nvPr>
            <p:ph type="dt" sz="half" idx="10"/>
          </p:nvPr>
        </p:nvSpPr>
        <p:spPr/>
        <p:txBody>
          <a:bodyPr/>
          <a:lstStyle/>
          <a:p>
            <a:fld id="{69FED21E-564E-488D-99AD-91FC615DCBD3}" type="datetimeFigureOut">
              <a:rPr lang="en-US" smtClean="0"/>
              <a:t>10/21/2024</a:t>
            </a:fld>
            <a:endParaRPr lang="en-US"/>
          </a:p>
        </p:txBody>
      </p:sp>
      <p:sp>
        <p:nvSpPr>
          <p:cNvPr id="5" name="Footer Placeholder 4">
            <a:extLst>
              <a:ext uri="{FF2B5EF4-FFF2-40B4-BE49-F238E27FC236}">
                <a16:creationId xmlns:a16="http://schemas.microsoft.com/office/drawing/2014/main" id="{5E913DE0-56BC-70CD-7316-DB8BC5BAA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904A6-FE15-6AB3-790F-2DD468A72EC9}"/>
              </a:ext>
            </a:extLst>
          </p:cNvPr>
          <p:cNvSpPr>
            <a:spLocks noGrp="1"/>
          </p:cNvSpPr>
          <p:nvPr>
            <p:ph type="sldNum" sz="quarter" idx="12"/>
          </p:nvPr>
        </p:nvSpPr>
        <p:spPr/>
        <p:txBody>
          <a:bodyPr/>
          <a:lstStyle/>
          <a:p>
            <a:fld id="{4023C9C8-A4EC-401B-B239-1300AD843511}" type="slidenum">
              <a:rPr lang="en-US" smtClean="0"/>
              <a:t>‹#›</a:t>
            </a:fld>
            <a:endParaRPr lang="en-US"/>
          </a:p>
        </p:txBody>
      </p:sp>
    </p:spTree>
    <p:extLst>
      <p:ext uri="{BB962C8B-B14F-4D97-AF65-F5344CB8AC3E}">
        <p14:creationId xmlns:p14="http://schemas.microsoft.com/office/powerpoint/2010/main" val="2562974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1"/>
            <a:ext cx="5917298" cy="4934078"/>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p:nvSpPr>
        <p:spPr>
          <a:xfrm>
            <a:off x="0" y="1"/>
            <a:ext cx="3226702" cy="4934078"/>
          </a:xfrm>
          <a:prstGeom prst="rect">
            <a:avLst/>
          </a:prstGeom>
          <a:solidFill>
            <a:srgbClr val="F57F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8CE9686F-E66D-461E-AC4C-5FD554E27A92}"/>
              </a:ext>
            </a:extLst>
          </p:cNvPr>
          <p:cNvSpPr>
            <a:spLocks noGrp="1"/>
          </p:cNvSpPr>
          <p:nvPr>
            <p:ph type="title"/>
          </p:nvPr>
        </p:nvSpPr>
        <p:spPr>
          <a:xfrm>
            <a:off x="372235" y="508394"/>
            <a:ext cx="2532807" cy="1094188"/>
          </a:xfrm>
          <a:noFill/>
        </p:spPr>
        <p:txBody>
          <a:bodyPr lIns="0" tIns="0" rIns="0" bIns="0" anchor="t" anchorCtr="0"/>
          <a:lstStyle>
            <a:lvl1pPr algn="l">
              <a:defRPr sz="2400" b="0">
                <a:solidFill>
                  <a:schemeClr val="bg1"/>
                </a:solidFill>
              </a:defRPr>
            </a:lvl1pPr>
          </a:lstStyle>
          <a:p>
            <a:r>
              <a:rPr lang="en-US"/>
              <a:t>Click to edit Master title style</a:t>
            </a:r>
          </a:p>
        </p:txBody>
      </p:sp>
      <p:sp>
        <p:nvSpPr>
          <p:cNvPr id="12" name="Text Placeholder 5">
            <a:extLst>
              <a:ext uri="{FF2B5EF4-FFF2-40B4-BE49-F238E27FC236}">
                <a16:creationId xmlns:a16="http://schemas.microsoft.com/office/drawing/2014/main" id="{6FEAFBE5-A2CC-4689-9FFD-B895D7460777}"/>
              </a:ext>
            </a:extLst>
          </p:cNvPr>
          <p:cNvSpPr>
            <a:spLocks noGrp="1"/>
          </p:cNvSpPr>
          <p:nvPr>
            <p:ph type="body" sz="quarter" idx="54"/>
          </p:nvPr>
        </p:nvSpPr>
        <p:spPr>
          <a:xfrm>
            <a:off x="372235" y="2074659"/>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4" name="Footer Placeholder 3">
            <a:extLst>
              <a:ext uri="{FF2B5EF4-FFF2-40B4-BE49-F238E27FC236}">
                <a16:creationId xmlns:a16="http://schemas.microsoft.com/office/drawing/2014/main" id="{2EC172B8-336D-4930-B93B-FE455C121093}"/>
              </a:ext>
            </a:extLst>
          </p:cNvPr>
          <p:cNvSpPr>
            <a:spLocks noGrp="1"/>
          </p:cNvSpPr>
          <p:nvPr>
            <p:ph type="ftr" sz="quarter" idx="55"/>
          </p:nvPr>
        </p:nvSpPr>
        <p:spPr/>
        <p:txBody>
          <a:bodyPr/>
          <a:lstStyle/>
          <a:p>
            <a:endParaRPr lang="en-US"/>
          </a:p>
        </p:txBody>
      </p:sp>
    </p:spTree>
    <p:extLst>
      <p:ext uri="{BB962C8B-B14F-4D97-AF65-F5344CB8AC3E}">
        <p14:creationId xmlns:p14="http://schemas.microsoft.com/office/powerpoint/2010/main" val="409498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2460902"/>
            <a:ext cx="5917298" cy="2473176"/>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p:nvSpPr>
        <p:spPr>
          <a:xfrm>
            <a:off x="0" y="1"/>
            <a:ext cx="3226702" cy="4934078"/>
          </a:xfrm>
          <a:prstGeom prst="rect">
            <a:avLst/>
          </a:prstGeom>
          <a:solidFill>
            <a:srgbClr val="005A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8CE9686F-E66D-461E-AC4C-5FD554E27A92}"/>
              </a:ext>
            </a:extLst>
          </p:cNvPr>
          <p:cNvSpPr>
            <a:spLocks noGrp="1"/>
          </p:cNvSpPr>
          <p:nvPr>
            <p:ph type="title"/>
          </p:nvPr>
        </p:nvSpPr>
        <p:spPr>
          <a:xfrm>
            <a:off x="372235" y="508394"/>
            <a:ext cx="2532807" cy="1094188"/>
          </a:xfrm>
          <a:noFill/>
        </p:spPr>
        <p:txBody>
          <a:bodyPr lIns="0" tIns="0" rIns="0" bIns="0" anchor="t" anchorCtr="0"/>
          <a:lstStyle>
            <a:lvl1pPr algn="l">
              <a:defRPr sz="2400" b="0">
                <a:solidFill>
                  <a:schemeClr val="bg1"/>
                </a:solidFill>
              </a:defRPr>
            </a:lvl1pPr>
          </a:lstStyle>
          <a:p>
            <a:r>
              <a:rPr lang="en-US"/>
              <a:t>Click to edit Master title style</a:t>
            </a:r>
          </a:p>
        </p:txBody>
      </p:sp>
      <p:sp>
        <p:nvSpPr>
          <p:cNvPr id="12" name="Text Placeholder 5">
            <a:extLst>
              <a:ext uri="{FF2B5EF4-FFF2-40B4-BE49-F238E27FC236}">
                <a16:creationId xmlns:a16="http://schemas.microsoft.com/office/drawing/2014/main" id="{6FEAFBE5-A2CC-4689-9FFD-B895D7460777}"/>
              </a:ext>
            </a:extLst>
          </p:cNvPr>
          <p:cNvSpPr>
            <a:spLocks noGrp="1"/>
          </p:cNvSpPr>
          <p:nvPr>
            <p:ph type="body" sz="quarter" idx="54"/>
          </p:nvPr>
        </p:nvSpPr>
        <p:spPr>
          <a:xfrm>
            <a:off x="372235" y="2074659"/>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7" name="Text Placeholder 4">
            <a:extLst>
              <a:ext uri="{FF2B5EF4-FFF2-40B4-BE49-F238E27FC236}">
                <a16:creationId xmlns:a16="http://schemas.microsoft.com/office/drawing/2014/main" id="{8DEB54A5-6388-4877-BEA5-0B363DF64939}"/>
              </a:ext>
            </a:extLst>
          </p:cNvPr>
          <p:cNvSpPr>
            <a:spLocks noGrp="1"/>
          </p:cNvSpPr>
          <p:nvPr>
            <p:ph type="body" sz="quarter" idx="51"/>
          </p:nvPr>
        </p:nvSpPr>
        <p:spPr>
          <a:xfrm>
            <a:off x="3468103" y="233204"/>
            <a:ext cx="5362914" cy="2025107"/>
          </a:xfrm>
        </p:spPr>
        <p:txBody>
          <a:bodyPr/>
          <a:lstStyle/>
          <a:p>
            <a:pPr lvl="0"/>
            <a:r>
              <a:rPr lang="en-US"/>
              <a:t>Click to edit Master text styles</a:t>
            </a:r>
          </a:p>
        </p:txBody>
      </p:sp>
      <p:sp>
        <p:nvSpPr>
          <p:cNvPr id="4" name="Footer Placeholder 3">
            <a:extLst>
              <a:ext uri="{FF2B5EF4-FFF2-40B4-BE49-F238E27FC236}">
                <a16:creationId xmlns:a16="http://schemas.microsoft.com/office/drawing/2014/main" id="{3635690E-4F89-4542-B38E-BF0682B5F014}"/>
              </a:ext>
            </a:extLst>
          </p:cNvPr>
          <p:cNvSpPr>
            <a:spLocks noGrp="1"/>
          </p:cNvSpPr>
          <p:nvPr>
            <p:ph type="ftr" sz="quarter" idx="55"/>
          </p:nvPr>
        </p:nvSpPr>
        <p:spPr/>
        <p:txBody>
          <a:bodyPr/>
          <a:lstStyle/>
          <a:p>
            <a:endParaRPr lang="en-US"/>
          </a:p>
        </p:txBody>
      </p:sp>
    </p:spTree>
    <p:extLst>
      <p:ext uri="{BB962C8B-B14F-4D97-AF65-F5344CB8AC3E}">
        <p14:creationId xmlns:p14="http://schemas.microsoft.com/office/powerpoint/2010/main" val="1263256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2460903"/>
            <a:ext cx="5917298" cy="2473175"/>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p:nvSpPr>
        <p:spPr>
          <a:xfrm>
            <a:off x="0" y="1"/>
            <a:ext cx="3226702" cy="4934078"/>
          </a:xfrm>
          <a:prstGeom prst="rect">
            <a:avLst/>
          </a:prstGeom>
          <a:solidFill>
            <a:srgbClr val="F57F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8CE9686F-E66D-461E-AC4C-5FD554E27A92}"/>
              </a:ext>
            </a:extLst>
          </p:cNvPr>
          <p:cNvSpPr>
            <a:spLocks noGrp="1"/>
          </p:cNvSpPr>
          <p:nvPr>
            <p:ph type="title"/>
          </p:nvPr>
        </p:nvSpPr>
        <p:spPr>
          <a:xfrm>
            <a:off x="372235" y="508394"/>
            <a:ext cx="2532807" cy="1094188"/>
          </a:xfrm>
          <a:noFill/>
        </p:spPr>
        <p:txBody>
          <a:bodyPr lIns="0" tIns="0" rIns="0" bIns="0" anchor="t" anchorCtr="0"/>
          <a:lstStyle>
            <a:lvl1pPr algn="l">
              <a:defRPr sz="2400" b="0">
                <a:solidFill>
                  <a:schemeClr val="bg1"/>
                </a:solidFill>
              </a:defRPr>
            </a:lvl1pPr>
          </a:lstStyle>
          <a:p>
            <a:r>
              <a:rPr lang="en-US"/>
              <a:t>Click to edit Master title style</a:t>
            </a:r>
          </a:p>
        </p:txBody>
      </p:sp>
      <p:sp>
        <p:nvSpPr>
          <p:cNvPr id="12" name="Text Placeholder 5">
            <a:extLst>
              <a:ext uri="{FF2B5EF4-FFF2-40B4-BE49-F238E27FC236}">
                <a16:creationId xmlns:a16="http://schemas.microsoft.com/office/drawing/2014/main" id="{6FEAFBE5-A2CC-4689-9FFD-B895D7460777}"/>
              </a:ext>
            </a:extLst>
          </p:cNvPr>
          <p:cNvSpPr>
            <a:spLocks noGrp="1"/>
          </p:cNvSpPr>
          <p:nvPr>
            <p:ph type="body" sz="quarter" idx="54"/>
          </p:nvPr>
        </p:nvSpPr>
        <p:spPr>
          <a:xfrm>
            <a:off x="372235" y="2074659"/>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7" name="Text Placeholder 4">
            <a:extLst>
              <a:ext uri="{FF2B5EF4-FFF2-40B4-BE49-F238E27FC236}">
                <a16:creationId xmlns:a16="http://schemas.microsoft.com/office/drawing/2014/main" id="{8DEB54A5-6388-4877-BEA5-0B363DF64939}"/>
              </a:ext>
            </a:extLst>
          </p:cNvPr>
          <p:cNvSpPr>
            <a:spLocks noGrp="1"/>
          </p:cNvSpPr>
          <p:nvPr>
            <p:ph type="body" sz="quarter" idx="51"/>
          </p:nvPr>
        </p:nvSpPr>
        <p:spPr>
          <a:xfrm>
            <a:off x="3468103" y="233204"/>
            <a:ext cx="5362914" cy="2025107"/>
          </a:xfrm>
        </p:spPr>
        <p:txBody>
          <a:bodyPr/>
          <a:lstStyle/>
          <a:p>
            <a:pPr lvl="0"/>
            <a:r>
              <a:rPr lang="en-US"/>
              <a:t>Click to edit Master text styles</a:t>
            </a:r>
          </a:p>
        </p:txBody>
      </p:sp>
      <p:sp>
        <p:nvSpPr>
          <p:cNvPr id="4" name="Footer Placeholder 3">
            <a:extLst>
              <a:ext uri="{FF2B5EF4-FFF2-40B4-BE49-F238E27FC236}">
                <a16:creationId xmlns:a16="http://schemas.microsoft.com/office/drawing/2014/main" id="{E4DE415A-A1BC-4FF2-BF78-E9FDAEAF8D1C}"/>
              </a:ext>
            </a:extLst>
          </p:cNvPr>
          <p:cNvSpPr>
            <a:spLocks noGrp="1"/>
          </p:cNvSpPr>
          <p:nvPr>
            <p:ph type="ftr" sz="quarter" idx="55"/>
          </p:nvPr>
        </p:nvSpPr>
        <p:spPr/>
        <p:txBody>
          <a:bodyPr/>
          <a:lstStyle/>
          <a:p>
            <a:endParaRPr lang="en-US"/>
          </a:p>
        </p:txBody>
      </p:sp>
    </p:spTree>
    <p:extLst>
      <p:ext uri="{BB962C8B-B14F-4D97-AF65-F5344CB8AC3E}">
        <p14:creationId xmlns:p14="http://schemas.microsoft.com/office/powerpoint/2010/main" val="2859456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Content Slide -  Vertical Blue/phot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E89915-DFDC-4E2D-BAE8-5659C01E9DC7}"/>
              </a:ext>
            </a:extLst>
          </p:cNvPr>
          <p:cNvPicPr>
            <a:picLocks noChangeAspect="1"/>
          </p:cNvPicPr>
          <p:nvPr/>
        </p:nvPicPr>
        <p:blipFill rotWithShape="1">
          <a:blip r:embed="rId2"/>
          <a:srcRect l="70700" r="12210"/>
          <a:stretch/>
        </p:blipFill>
        <p:spPr>
          <a:xfrm>
            <a:off x="0" y="-1"/>
            <a:ext cx="1499615" cy="4940215"/>
          </a:xfrm>
          <a:prstGeom prst="rect">
            <a:avLst/>
          </a:prstGeom>
        </p:spPr>
      </p:pic>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499348" y="0"/>
            <a:ext cx="7644653" cy="4940214"/>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p:nvSpPr>
        <p:spPr>
          <a:xfrm>
            <a:off x="-269" y="0"/>
            <a:ext cx="1499616" cy="4940214"/>
          </a:xfrm>
          <a:prstGeom prst="rect">
            <a:avLst/>
          </a:prstGeom>
          <a:solidFill>
            <a:srgbClr val="005A7C">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ext Placeholder 5">
            <a:extLst>
              <a:ext uri="{FF2B5EF4-FFF2-40B4-BE49-F238E27FC236}">
                <a16:creationId xmlns:a16="http://schemas.microsoft.com/office/drawing/2014/main" id="{DB01E338-5424-4983-A800-966422B360D3}"/>
              </a:ext>
            </a:extLst>
          </p:cNvPr>
          <p:cNvSpPr>
            <a:spLocks noGrp="1"/>
          </p:cNvSpPr>
          <p:nvPr>
            <p:ph type="body" sz="quarter" idx="54"/>
          </p:nvPr>
        </p:nvSpPr>
        <p:spPr>
          <a:xfrm>
            <a:off x="286049" y="505619"/>
            <a:ext cx="985919"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43E34B18-B274-4FE8-90C2-E69922EBA7AA}"/>
              </a:ext>
            </a:extLst>
          </p:cNvPr>
          <p:cNvSpPr>
            <a:spLocks noGrp="1"/>
          </p:cNvSpPr>
          <p:nvPr>
            <p:ph type="ftr" sz="quarter" idx="55"/>
          </p:nvPr>
        </p:nvSpPr>
        <p:spPr/>
        <p:txBody>
          <a:bodyPr/>
          <a:lstStyle/>
          <a:p>
            <a:endParaRPr lang="en-US"/>
          </a:p>
        </p:txBody>
      </p:sp>
    </p:spTree>
    <p:extLst>
      <p:ext uri="{BB962C8B-B14F-4D97-AF65-F5344CB8AC3E}">
        <p14:creationId xmlns:p14="http://schemas.microsoft.com/office/powerpoint/2010/main" val="3442898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Content Slide -  Vertical Blue/phot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E89915-DFDC-4E2D-BAE8-5659C01E9DC7}"/>
              </a:ext>
            </a:extLst>
          </p:cNvPr>
          <p:cNvPicPr>
            <a:picLocks noChangeAspect="1"/>
          </p:cNvPicPr>
          <p:nvPr/>
        </p:nvPicPr>
        <p:blipFill rotWithShape="1">
          <a:blip r:embed="rId2"/>
          <a:srcRect l="72044" r="10866"/>
          <a:stretch/>
        </p:blipFill>
        <p:spPr>
          <a:xfrm>
            <a:off x="0" y="-1"/>
            <a:ext cx="1499615" cy="4940215"/>
          </a:xfrm>
          <a:prstGeom prst="rect">
            <a:avLst/>
          </a:prstGeom>
        </p:spPr>
      </p:pic>
      <p:sp>
        <p:nvSpPr>
          <p:cNvPr id="10" name="Rectangle 9">
            <a:extLst>
              <a:ext uri="{FF2B5EF4-FFF2-40B4-BE49-F238E27FC236}">
                <a16:creationId xmlns:a16="http://schemas.microsoft.com/office/drawing/2014/main" id="{8A832604-F597-CE4C-9045-0EDB4883F306}"/>
              </a:ext>
            </a:extLst>
          </p:cNvPr>
          <p:cNvSpPr/>
          <p:nvPr/>
        </p:nvSpPr>
        <p:spPr>
          <a:xfrm>
            <a:off x="0" y="0"/>
            <a:ext cx="1499616" cy="4940214"/>
          </a:xfrm>
          <a:prstGeom prst="rect">
            <a:avLst/>
          </a:prstGeom>
          <a:solidFill>
            <a:srgbClr val="005A7C">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ext Placeholder 5">
            <a:extLst>
              <a:ext uri="{FF2B5EF4-FFF2-40B4-BE49-F238E27FC236}">
                <a16:creationId xmlns:a16="http://schemas.microsoft.com/office/drawing/2014/main" id="{DB01E338-5424-4983-A800-966422B360D3}"/>
              </a:ext>
            </a:extLst>
          </p:cNvPr>
          <p:cNvSpPr>
            <a:spLocks noGrp="1"/>
          </p:cNvSpPr>
          <p:nvPr>
            <p:ph type="body" sz="quarter" idx="54"/>
          </p:nvPr>
        </p:nvSpPr>
        <p:spPr>
          <a:xfrm>
            <a:off x="286049" y="505619"/>
            <a:ext cx="985919"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81702526-AC13-4322-971E-949086AB696C}"/>
              </a:ext>
            </a:extLst>
          </p:cNvPr>
          <p:cNvSpPr>
            <a:spLocks noGrp="1"/>
          </p:cNvSpPr>
          <p:nvPr>
            <p:ph type="body" sz="quarter" idx="51"/>
          </p:nvPr>
        </p:nvSpPr>
        <p:spPr>
          <a:xfrm>
            <a:off x="1786589" y="499481"/>
            <a:ext cx="3374555" cy="4213668"/>
          </a:xfrm>
        </p:spPr>
        <p:txBody>
          <a:bodyPr/>
          <a:lstStyle/>
          <a:p>
            <a:pPr lvl="0"/>
            <a:r>
              <a:rPr lang="en-US"/>
              <a:t>Click to edit Master text styles</a:t>
            </a:r>
          </a:p>
        </p:txBody>
      </p:sp>
      <p:sp>
        <p:nvSpPr>
          <p:cNvPr id="13" name="Text Placeholder 4">
            <a:extLst>
              <a:ext uri="{FF2B5EF4-FFF2-40B4-BE49-F238E27FC236}">
                <a16:creationId xmlns:a16="http://schemas.microsoft.com/office/drawing/2014/main" id="{003A157E-63B7-4864-8E7C-896E174B4F59}"/>
              </a:ext>
            </a:extLst>
          </p:cNvPr>
          <p:cNvSpPr>
            <a:spLocks noGrp="1"/>
          </p:cNvSpPr>
          <p:nvPr>
            <p:ph type="body" sz="quarter" idx="56"/>
          </p:nvPr>
        </p:nvSpPr>
        <p:spPr>
          <a:xfrm>
            <a:off x="5381797" y="499481"/>
            <a:ext cx="3374555" cy="4213668"/>
          </a:xfrm>
        </p:spPr>
        <p:txBody>
          <a:bodyPr/>
          <a:lstStyle/>
          <a:p>
            <a:pPr lvl="0"/>
            <a:r>
              <a:rPr lang="en-US"/>
              <a:t>Click to edit Master text styles</a:t>
            </a:r>
          </a:p>
        </p:txBody>
      </p:sp>
      <p:sp>
        <p:nvSpPr>
          <p:cNvPr id="2" name="Footer Placeholder 1">
            <a:extLst>
              <a:ext uri="{FF2B5EF4-FFF2-40B4-BE49-F238E27FC236}">
                <a16:creationId xmlns:a16="http://schemas.microsoft.com/office/drawing/2014/main" id="{95CAD1F2-23AC-4816-A334-195F27F64F80}"/>
              </a:ext>
            </a:extLst>
          </p:cNvPr>
          <p:cNvSpPr>
            <a:spLocks noGrp="1"/>
          </p:cNvSpPr>
          <p:nvPr>
            <p:ph type="ftr" sz="quarter" idx="57"/>
          </p:nvPr>
        </p:nvSpPr>
        <p:spPr/>
        <p:txBody>
          <a:bodyPr/>
          <a:lstStyle/>
          <a:p>
            <a:endParaRPr lang="en-US"/>
          </a:p>
        </p:txBody>
      </p:sp>
    </p:spTree>
    <p:extLst>
      <p:ext uri="{BB962C8B-B14F-4D97-AF65-F5344CB8AC3E}">
        <p14:creationId xmlns:p14="http://schemas.microsoft.com/office/powerpoint/2010/main" val="888521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09D5-B5C8-406B-B81A-A2844C44C95D}"/>
              </a:ext>
            </a:extLst>
          </p:cNvPr>
          <p:cNvSpPr>
            <a:spLocks noGrp="1"/>
          </p:cNvSpPr>
          <p:nvPr>
            <p:ph type="title" hasCustomPrompt="1"/>
          </p:nvPr>
        </p:nvSpPr>
        <p:spPr>
          <a:xfrm>
            <a:off x="457200" y="2681047"/>
            <a:ext cx="8229600" cy="827357"/>
          </a:xfrm>
        </p:spPr>
        <p:txBody>
          <a:bodyPr/>
          <a:lstStyle>
            <a:lvl1pPr algn="ctr">
              <a:defRPr/>
            </a:lvl1pPr>
          </a:lstStyle>
          <a:p>
            <a:r>
              <a:rPr lang="en-US"/>
              <a:t>Thank you/Q&amp;A</a:t>
            </a:r>
          </a:p>
        </p:txBody>
      </p:sp>
      <p:sp>
        <p:nvSpPr>
          <p:cNvPr id="11" name="Text Placeholder 4">
            <a:extLst>
              <a:ext uri="{FF2B5EF4-FFF2-40B4-BE49-F238E27FC236}">
                <a16:creationId xmlns:a16="http://schemas.microsoft.com/office/drawing/2014/main" id="{96C224B8-3504-48F9-802D-FB153FDF18EA}"/>
              </a:ext>
            </a:extLst>
          </p:cNvPr>
          <p:cNvSpPr>
            <a:spLocks noGrp="1"/>
          </p:cNvSpPr>
          <p:nvPr>
            <p:ph type="body" sz="quarter" idx="51"/>
          </p:nvPr>
        </p:nvSpPr>
        <p:spPr>
          <a:xfrm>
            <a:off x="457200" y="3756564"/>
            <a:ext cx="8229600" cy="779389"/>
          </a:xfrm>
        </p:spPr>
        <p:txBody>
          <a:bodyPr>
            <a:normAutofit/>
          </a:bodyPr>
          <a:lstStyle>
            <a:lvl1pPr marL="0" indent="0" algn="ctr">
              <a:buNone/>
              <a:defRPr sz="1400"/>
            </a:lvl1pPr>
          </a:lstStyle>
          <a:p>
            <a:pPr lvl="0"/>
            <a:r>
              <a:rPr lang="en-US"/>
              <a:t>Click to edit Master text styles</a:t>
            </a:r>
          </a:p>
        </p:txBody>
      </p:sp>
      <p:pic>
        <p:nvPicPr>
          <p:cNvPr id="5" name="Graphic 4">
            <a:extLst>
              <a:ext uri="{FF2B5EF4-FFF2-40B4-BE49-F238E27FC236}">
                <a16:creationId xmlns:a16="http://schemas.microsoft.com/office/drawing/2014/main" id="{C8DCC6C2-6DC5-4FE0-92A7-AE12383B34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27778" y="561601"/>
            <a:ext cx="1488446" cy="1775587"/>
          </a:xfrm>
          <a:prstGeom prst="rect">
            <a:avLst/>
          </a:prstGeom>
        </p:spPr>
      </p:pic>
      <p:sp>
        <p:nvSpPr>
          <p:cNvPr id="3" name="TextBox 2">
            <a:extLst>
              <a:ext uri="{FF2B5EF4-FFF2-40B4-BE49-F238E27FC236}">
                <a16:creationId xmlns:a16="http://schemas.microsoft.com/office/drawing/2014/main" id="{EE662710-880F-441B-8ABD-6001ED2A8DAE}"/>
              </a:ext>
            </a:extLst>
          </p:cNvPr>
          <p:cNvSpPr txBox="1"/>
          <p:nvPr/>
        </p:nvSpPr>
        <p:spPr>
          <a:xfrm>
            <a:off x="457200" y="4629151"/>
            <a:ext cx="8229600" cy="276999"/>
          </a:xfrm>
          <a:prstGeom prst="rect">
            <a:avLst/>
          </a:prstGeom>
          <a:noFill/>
        </p:spPr>
        <p:txBody>
          <a:bodyPr wrap="square" rtlCol="0">
            <a:spAutoFit/>
          </a:bodyPr>
          <a:lstStyle/>
          <a:p>
            <a:pPr algn="ctr"/>
            <a:r>
              <a:rPr lang="en-US" sz="1200">
                <a:solidFill>
                  <a:srgbClr val="005A7C"/>
                </a:solidFill>
                <a:latin typeface="Montserrat" panose="00000500000000000000" pitchFamily="2" charset="0"/>
              </a:rPr>
              <a:t>driveelectric.gov</a:t>
            </a:r>
          </a:p>
        </p:txBody>
      </p:sp>
    </p:spTree>
    <p:extLst>
      <p:ext uri="{BB962C8B-B14F-4D97-AF65-F5344CB8AC3E}">
        <p14:creationId xmlns:p14="http://schemas.microsoft.com/office/powerpoint/2010/main" val="3610939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8FCB0E-17B4-4779-AB37-CBA9F8925F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182FBAC6-4DD0-1A4A-E425-4BDBA863154D}"/>
              </a:ext>
            </a:extLst>
          </p:cNvPr>
          <p:cNvSpPr>
            <a:spLocks noGrp="1"/>
          </p:cNvSpPr>
          <p:nvPr>
            <p:ph type="ftr" sz="quarter" idx="10"/>
          </p:nvPr>
        </p:nvSpPr>
        <p:spPr/>
        <p:txBody>
          <a:bodyPr/>
          <a:lstStyle/>
          <a:p>
            <a:endParaRPr lang="en-US"/>
          </a:p>
        </p:txBody>
      </p:sp>
      <p:sp>
        <p:nvSpPr>
          <p:cNvPr id="18" name="Title 17">
            <a:extLst>
              <a:ext uri="{FF2B5EF4-FFF2-40B4-BE49-F238E27FC236}">
                <a16:creationId xmlns:a16="http://schemas.microsoft.com/office/drawing/2014/main" id="{757EDF62-4EE3-C7F6-1EC1-40FA69BD89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8485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DA43D5-643E-4B01-92B9-A82BDD306D66}"/>
              </a:ext>
            </a:extLst>
          </p:cNvPr>
          <p:cNvPicPr>
            <a:picLocks noChangeAspect="1"/>
          </p:cNvPicPr>
          <p:nvPr/>
        </p:nvPicPr>
        <p:blipFill rotWithShape="1">
          <a:blip r:embed="rId2"/>
          <a:srcRect t="29428"/>
          <a:stretch/>
        </p:blipFill>
        <p:spPr>
          <a:xfrm>
            <a:off x="0" y="1"/>
            <a:ext cx="9143998" cy="3633053"/>
          </a:xfrm>
          <a:prstGeom prst="rect">
            <a:avLst/>
          </a:prstGeom>
        </p:spPr>
      </p:pic>
      <p:sp>
        <p:nvSpPr>
          <p:cNvPr id="38" name="Rectangle 37">
            <a:extLst>
              <a:ext uri="{FF2B5EF4-FFF2-40B4-BE49-F238E27FC236}">
                <a16:creationId xmlns:a16="http://schemas.microsoft.com/office/drawing/2014/main" id="{B7BE6968-B2D8-4D70-A367-39177454E6E5}"/>
              </a:ext>
            </a:extLst>
          </p:cNvPr>
          <p:cNvSpPr/>
          <p:nvPr/>
        </p:nvSpPr>
        <p:spPr>
          <a:xfrm flipV="1">
            <a:off x="2" y="1"/>
            <a:ext cx="9143999" cy="3633053"/>
          </a:xfrm>
          <a:prstGeom prst="rect">
            <a:avLst/>
          </a:prstGeom>
          <a:solidFill>
            <a:srgbClr val="005A7C">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Title 23">
            <a:extLst>
              <a:ext uri="{FF2B5EF4-FFF2-40B4-BE49-F238E27FC236}">
                <a16:creationId xmlns:a16="http://schemas.microsoft.com/office/drawing/2014/main" id="{9C591FB0-BB2F-43F7-A80A-3AEBA0E6C4A1}"/>
              </a:ext>
            </a:extLst>
          </p:cNvPr>
          <p:cNvSpPr>
            <a:spLocks noGrp="1"/>
          </p:cNvSpPr>
          <p:nvPr>
            <p:ph type="title"/>
          </p:nvPr>
        </p:nvSpPr>
        <p:spPr>
          <a:xfrm>
            <a:off x="457200" y="2519775"/>
            <a:ext cx="8229600" cy="827357"/>
          </a:xfrm>
        </p:spPr>
        <p:txBody>
          <a:bodyPr/>
          <a:lstStyle>
            <a:lvl1pPr algn="ctr">
              <a:lnSpc>
                <a:spcPts val="3200"/>
              </a:lnSpc>
              <a:defRPr sz="2200">
                <a:solidFill>
                  <a:schemeClr val="bg1"/>
                </a:solidFill>
              </a:defRPr>
            </a:lvl1pPr>
          </a:lstStyle>
          <a:p>
            <a:r>
              <a:rPr lang="en-US"/>
              <a:t>Click to edit Master title style</a:t>
            </a:r>
          </a:p>
        </p:txBody>
      </p:sp>
      <p:sp>
        <p:nvSpPr>
          <p:cNvPr id="34" name="Text Placeholder 33">
            <a:extLst>
              <a:ext uri="{FF2B5EF4-FFF2-40B4-BE49-F238E27FC236}">
                <a16:creationId xmlns:a16="http://schemas.microsoft.com/office/drawing/2014/main" id="{0276B92B-22A9-4701-897A-BEBC63B4F5C1}"/>
              </a:ext>
            </a:extLst>
          </p:cNvPr>
          <p:cNvSpPr>
            <a:spLocks noGrp="1"/>
          </p:cNvSpPr>
          <p:nvPr>
            <p:ph type="body" sz="quarter" idx="10" hasCustomPrompt="1"/>
          </p:nvPr>
        </p:nvSpPr>
        <p:spPr>
          <a:xfrm>
            <a:off x="457200" y="3891401"/>
            <a:ext cx="8229600" cy="666313"/>
          </a:xfrm>
        </p:spPr>
        <p:txBody>
          <a:bodyPr anchor="ctr" anchorCtr="0">
            <a:normAutofit/>
          </a:bodyPr>
          <a:lstStyle>
            <a:lvl1pPr marL="0" indent="0" algn="ctr">
              <a:buNone/>
              <a:defRPr sz="1400"/>
            </a:lvl1pPr>
          </a:lstStyle>
          <a:p>
            <a:pPr lvl="0"/>
            <a:r>
              <a:rPr lang="en-US"/>
              <a:t>Date</a:t>
            </a:r>
          </a:p>
        </p:txBody>
      </p:sp>
      <p:pic>
        <p:nvPicPr>
          <p:cNvPr id="4" name="Graphic 3">
            <a:extLst>
              <a:ext uri="{FF2B5EF4-FFF2-40B4-BE49-F238E27FC236}">
                <a16:creationId xmlns:a16="http://schemas.microsoft.com/office/drawing/2014/main" id="{C6626732-890C-41C6-A314-FC0F8B43F9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89763" y="675849"/>
            <a:ext cx="1364475" cy="1627700"/>
          </a:xfrm>
          <a:prstGeom prst="rect">
            <a:avLst/>
          </a:prstGeom>
        </p:spPr>
      </p:pic>
      <p:sp>
        <p:nvSpPr>
          <p:cNvPr id="7" name="TextBox 6">
            <a:extLst>
              <a:ext uri="{FF2B5EF4-FFF2-40B4-BE49-F238E27FC236}">
                <a16:creationId xmlns:a16="http://schemas.microsoft.com/office/drawing/2014/main" id="{44D0A58D-CD6B-4236-8354-A17A8E52F0BF}"/>
              </a:ext>
            </a:extLst>
          </p:cNvPr>
          <p:cNvSpPr txBox="1"/>
          <p:nvPr/>
        </p:nvSpPr>
        <p:spPr>
          <a:xfrm>
            <a:off x="457200" y="4629151"/>
            <a:ext cx="8229600" cy="276999"/>
          </a:xfrm>
          <a:prstGeom prst="rect">
            <a:avLst/>
          </a:prstGeom>
          <a:noFill/>
        </p:spPr>
        <p:txBody>
          <a:bodyPr wrap="square" rtlCol="0">
            <a:spAutoFit/>
          </a:bodyPr>
          <a:lstStyle/>
          <a:p>
            <a:pPr algn="ctr"/>
            <a:r>
              <a:rPr lang="en-US" sz="1200">
                <a:solidFill>
                  <a:srgbClr val="005A7C"/>
                </a:solidFill>
                <a:latin typeface="Montserrat" panose="00000500000000000000" pitchFamily="2" charset="0"/>
              </a:rPr>
              <a:t>driveelectric.gov</a:t>
            </a:r>
          </a:p>
        </p:txBody>
      </p:sp>
    </p:spTree>
    <p:extLst>
      <p:ext uri="{BB962C8B-B14F-4D97-AF65-F5344CB8AC3E}">
        <p14:creationId xmlns:p14="http://schemas.microsoft.com/office/powerpoint/2010/main" val="4266314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B7BE6968-B2D8-4D70-A367-39177454E6E5}"/>
              </a:ext>
            </a:extLst>
          </p:cNvPr>
          <p:cNvSpPr/>
          <p:nvPr/>
        </p:nvSpPr>
        <p:spPr>
          <a:xfrm>
            <a:off x="0" y="3633054"/>
            <a:ext cx="9143999" cy="13132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Title 23">
            <a:extLst>
              <a:ext uri="{FF2B5EF4-FFF2-40B4-BE49-F238E27FC236}">
                <a16:creationId xmlns:a16="http://schemas.microsoft.com/office/drawing/2014/main" id="{9C591FB0-BB2F-43F7-A80A-3AEBA0E6C4A1}"/>
              </a:ext>
            </a:extLst>
          </p:cNvPr>
          <p:cNvSpPr>
            <a:spLocks noGrp="1"/>
          </p:cNvSpPr>
          <p:nvPr>
            <p:ph type="title"/>
          </p:nvPr>
        </p:nvSpPr>
        <p:spPr>
          <a:xfrm>
            <a:off x="457200" y="2519775"/>
            <a:ext cx="8229600" cy="827357"/>
          </a:xfrm>
        </p:spPr>
        <p:txBody>
          <a:bodyPr/>
          <a:lstStyle>
            <a:lvl1pPr algn="ctr">
              <a:lnSpc>
                <a:spcPts val="3200"/>
              </a:lnSpc>
              <a:defRPr sz="2200">
                <a:solidFill>
                  <a:schemeClr val="accent6"/>
                </a:solidFill>
              </a:defRPr>
            </a:lvl1pPr>
          </a:lstStyle>
          <a:p>
            <a:r>
              <a:rPr lang="en-US"/>
              <a:t>Click to edit Master title style</a:t>
            </a:r>
          </a:p>
        </p:txBody>
      </p:sp>
      <p:sp>
        <p:nvSpPr>
          <p:cNvPr id="39" name="Text Placeholder 33">
            <a:extLst>
              <a:ext uri="{FF2B5EF4-FFF2-40B4-BE49-F238E27FC236}">
                <a16:creationId xmlns:a16="http://schemas.microsoft.com/office/drawing/2014/main" id="{4A8A5D06-4157-4567-809B-133BD2674911}"/>
              </a:ext>
            </a:extLst>
          </p:cNvPr>
          <p:cNvSpPr>
            <a:spLocks noGrp="1"/>
          </p:cNvSpPr>
          <p:nvPr>
            <p:ph type="body" sz="quarter" idx="10" hasCustomPrompt="1"/>
          </p:nvPr>
        </p:nvSpPr>
        <p:spPr>
          <a:xfrm>
            <a:off x="457200" y="3891401"/>
            <a:ext cx="8229600" cy="652025"/>
          </a:xfrm>
        </p:spPr>
        <p:txBody>
          <a:bodyPr anchor="ctr" anchorCtr="0">
            <a:normAutofit/>
          </a:bodyPr>
          <a:lstStyle>
            <a:lvl1pPr marL="0" indent="0" algn="ctr">
              <a:buNone/>
              <a:defRPr sz="1400"/>
            </a:lvl1pPr>
          </a:lstStyle>
          <a:p>
            <a:pPr lvl="0"/>
            <a:r>
              <a:rPr lang="en-US"/>
              <a:t>Date</a:t>
            </a:r>
          </a:p>
        </p:txBody>
      </p:sp>
      <p:pic>
        <p:nvPicPr>
          <p:cNvPr id="3" name="Graphic 2">
            <a:extLst>
              <a:ext uri="{FF2B5EF4-FFF2-40B4-BE49-F238E27FC236}">
                <a16:creationId xmlns:a16="http://schemas.microsoft.com/office/drawing/2014/main" id="{55520F78-6CEE-4E2C-B4AC-F3CB15E0B4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27778" y="600076"/>
            <a:ext cx="1488446" cy="1775587"/>
          </a:xfrm>
          <a:prstGeom prst="rect">
            <a:avLst/>
          </a:prstGeom>
        </p:spPr>
      </p:pic>
      <p:sp>
        <p:nvSpPr>
          <p:cNvPr id="6" name="TextBox 5">
            <a:extLst>
              <a:ext uri="{FF2B5EF4-FFF2-40B4-BE49-F238E27FC236}">
                <a16:creationId xmlns:a16="http://schemas.microsoft.com/office/drawing/2014/main" id="{EF00302D-7874-41E6-BE24-3DAD57E60E4F}"/>
              </a:ext>
            </a:extLst>
          </p:cNvPr>
          <p:cNvSpPr txBox="1"/>
          <p:nvPr/>
        </p:nvSpPr>
        <p:spPr>
          <a:xfrm>
            <a:off x="457200" y="4629151"/>
            <a:ext cx="8229600" cy="276999"/>
          </a:xfrm>
          <a:prstGeom prst="rect">
            <a:avLst/>
          </a:prstGeom>
          <a:noFill/>
        </p:spPr>
        <p:txBody>
          <a:bodyPr wrap="square" rtlCol="0">
            <a:spAutoFit/>
          </a:bodyPr>
          <a:lstStyle/>
          <a:p>
            <a:pPr algn="ctr"/>
            <a:r>
              <a:rPr lang="en-US" sz="1200">
                <a:solidFill>
                  <a:srgbClr val="005A7C"/>
                </a:solidFill>
                <a:latin typeface="Montserrat" panose="00000500000000000000" pitchFamily="2" charset="0"/>
              </a:rPr>
              <a:t>driveelectric.gov</a:t>
            </a:r>
          </a:p>
        </p:txBody>
      </p:sp>
    </p:spTree>
    <p:extLst>
      <p:ext uri="{BB962C8B-B14F-4D97-AF65-F5344CB8AC3E}">
        <p14:creationId xmlns:p14="http://schemas.microsoft.com/office/powerpoint/2010/main" val="1324181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024C-D48E-77CC-D4DF-D7C399D8919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2DE3947-D4D7-2A9F-AC77-004912AE4CD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FBC3903-8259-CCE5-C9AB-11E5E30E52C3}"/>
              </a:ext>
            </a:extLst>
          </p:cNvPr>
          <p:cNvSpPr>
            <a:spLocks noGrp="1"/>
          </p:cNvSpPr>
          <p:nvPr>
            <p:ph type="dt" sz="half" idx="10"/>
          </p:nvPr>
        </p:nvSpPr>
        <p:spPr/>
        <p:txBody>
          <a:bodyPr/>
          <a:lstStyle/>
          <a:p>
            <a:fld id="{69FED21E-564E-488D-99AD-91FC615DCBD3}" type="datetimeFigureOut">
              <a:rPr lang="en-US" smtClean="0"/>
              <a:t>10/21/2024</a:t>
            </a:fld>
            <a:endParaRPr lang="en-US"/>
          </a:p>
        </p:txBody>
      </p:sp>
      <p:sp>
        <p:nvSpPr>
          <p:cNvPr id="5" name="Footer Placeholder 4">
            <a:extLst>
              <a:ext uri="{FF2B5EF4-FFF2-40B4-BE49-F238E27FC236}">
                <a16:creationId xmlns:a16="http://schemas.microsoft.com/office/drawing/2014/main" id="{5E913DE0-56BC-70CD-7316-DB8BC5BAA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904A6-FE15-6AB3-790F-2DD468A72EC9}"/>
              </a:ext>
            </a:extLst>
          </p:cNvPr>
          <p:cNvSpPr>
            <a:spLocks noGrp="1"/>
          </p:cNvSpPr>
          <p:nvPr>
            <p:ph type="sldNum" sz="quarter" idx="12"/>
          </p:nvPr>
        </p:nvSpPr>
        <p:spPr/>
        <p:txBody>
          <a:bodyPr/>
          <a:lstStyle/>
          <a:p>
            <a:fld id="{4023C9C8-A4EC-401B-B239-1300AD843511}" type="slidenum">
              <a:rPr lang="en-US" smtClean="0"/>
              <a:t>‹#›</a:t>
            </a:fld>
            <a:endParaRPr lang="en-US"/>
          </a:p>
        </p:txBody>
      </p:sp>
    </p:spTree>
    <p:extLst>
      <p:ext uri="{BB962C8B-B14F-4D97-AF65-F5344CB8AC3E}">
        <p14:creationId xmlns:p14="http://schemas.microsoft.com/office/powerpoint/2010/main" val="2158416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4B093B48-AFFF-6AC8-B996-1984BD15E527}"/>
              </a:ext>
            </a:extLst>
          </p:cNvPr>
          <p:cNvSpPr>
            <a:spLocks noGrp="1"/>
          </p:cNvSpPr>
          <p:nvPr>
            <p:ph type="ftr" sz="quarter" idx="3"/>
          </p:nvPr>
        </p:nvSpPr>
        <p:spPr>
          <a:xfrm>
            <a:off x="5605462" y="5005271"/>
            <a:ext cx="3448301" cy="138228"/>
          </a:xfrm>
          <a:prstGeom prst="rect">
            <a:avLst/>
          </a:prstGeom>
        </p:spPr>
        <p:txBody>
          <a:bodyPr/>
          <a:lstStyle>
            <a:lvl1pPr>
              <a:defRPr sz="750">
                <a:latin typeface="Montserrat" pitchFamily="2" charset="77"/>
              </a:defRPr>
            </a:lvl1pPr>
          </a:lstStyle>
          <a:p>
            <a:r>
              <a:rPr lang="en-US"/>
              <a:t>Deliberative Draft -- do not cite, share, or distribute                              </a:t>
            </a:r>
            <a:fld id="{BFD71CF8-5198-8441-A7C0-DC22FD64CBE4}" type="slidenum">
              <a:rPr lang="en-US" smtClean="0"/>
              <a:pPr/>
              <a:t>‹#›</a:t>
            </a:fld>
            <a:endParaRPr lang="en-US"/>
          </a:p>
        </p:txBody>
      </p:sp>
    </p:spTree>
    <p:extLst>
      <p:ext uri="{BB962C8B-B14F-4D97-AF65-F5344CB8AC3E}">
        <p14:creationId xmlns:p14="http://schemas.microsoft.com/office/powerpoint/2010/main" val="381942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imp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689318" y="529177"/>
            <a:ext cx="7765366" cy="994172"/>
          </a:xfrm>
        </p:spPr>
        <p:txBody>
          <a:bodyPr lIns="0" tIns="0" rIns="0" bIns="0">
            <a:noAutofit/>
          </a:bodyPr>
          <a:lstStyle>
            <a:lvl1pPr>
              <a:defRPr b="1" spc="-100" baseline="0"/>
            </a:lvl1pPr>
          </a:lstStyle>
          <a:p>
            <a:r>
              <a:rPr lang="en-US"/>
              <a:t>Click to edit Master title style</a:t>
            </a:r>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689318" y="1704942"/>
            <a:ext cx="7765366" cy="2810788"/>
          </a:xfrm>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18">
            <a:extLst>
              <a:ext uri="{FF2B5EF4-FFF2-40B4-BE49-F238E27FC236}">
                <a16:creationId xmlns:a16="http://schemas.microsoft.com/office/drawing/2014/main" id="{79747AC6-97FB-B76B-CB0D-2501E86D912F}"/>
              </a:ext>
            </a:extLst>
          </p:cNvPr>
          <p:cNvSpPr>
            <a:spLocks noGrp="1"/>
          </p:cNvSpPr>
          <p:nvPr>
            <p:ph type="ftr" sz="quarter" idx="12"/>
          </p:nvPr>
        </p:nvSpPr>
        <p:spPr/>
        <p:txBody>
          <a:bodyPr/>
          <a:lstStyle/>
          <a:p>
            <a:r>
              <a:rPr lang="en-US"/>
              <a:t>|  EERE</a:t>
            </a:r>
          </a:p>
        </p:txBody>
      </p:sp>
      <p:sp>
        <p:nvSpPr>
          <p:cNvPr id="20" name="Slide Number Placeholder 19">
            <a:extLst>
              <a:ext uri="{FF2B5EF4-FFF2-40B4-BE49-F238E27FC236}">
                <a16:creationId xmlns:a16="http://schemas.microsoft.com/office/drawing/2014/main" id="{FE0DD95F-BC70-4BD1-7A1C-0B858EB4BA64}"/>
              </a:ext>
            </a:extLst>
          </p:cNvPr>
          <p:cNvSpPr>
            <a:spLocks noGrp="1"/>
          </p:cNvSpPr>
          <p:nvPr>
            <p:ph type="sldNum" sz="quarter" idx="13"/>
          </p:nvPr>
        </p:nvSpPr>
        <p:spPr/>
        <p:txBody>
          <a:bodyPr/>
          <a:lstStyle/>
          <a:p>
            <a:fld id="{2D6788DA-6548-4EA8-8400-CD3CA88023E3}" type="slidenum">
              <a:rPr lang="en-US" smtClean="0"/>
              <a:pPr/>
              <a:t>‹#›</a:t>
            </a:fld>
            <a:endParaRPr lang="en-US"/>
          </a:p>
        </p:txBody>
      </p:sp>
    </p:spTree>
    <p:extLst>
      <p:ext uri="{BB962C8B-B14F-4D97-AF65-F5344CB8AC3E}">
        <p14:creationId xmlns:p14="http://schemas.microsoft.com/office/powerpoint/2010/main" val="4159258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358213" y="784901"/>
            <a:ext cx="8427200" cy="40280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object 170">
            <a:extLst>
              <a:ext uri="{FF2B5EF4-FFF2-40B4-BE49-F238E27FC236}">
                <a16:creationId xmlns:a16="http://schemas.microsoft.com/office/drawing/2014/main" id="{58B8D07A-133D-1929-12CB-F6F2D956AE23}"/>
              </a:ext>
            </a:extLst>
          </p:cNvPr>
          <p:cNvPicPr/>
          <p:nvPr userDrawn="1"/>
        </p:nvPicPr>
        <p:blipFill>
          <a:blip r:embed="rId2" cstate="print"/>
          <a:stretch>
            <a:fillRect/>
          </a:stretch>
        </p:blipFill>
        <p:spPr>
          <a:xfrm>
            <a:off x="8173995" y="4574157"/>
            <a:ext cx="911651" cy="325810"/>
          </a:xfrm>
          <a:prstGeom prst="rect">
            <a:avLst/>
          </a:prstGeom>
        </p:spPr>
      </p:pic>
    </p:spTree>
    <p:extLst>
      <p:ext uri="{BB962C8B-B14F-4D97-AF65-F5344CB8AC3E}">
        <p14:creationId xmlns:p14="http://schemas.microsoft.com/office/powerpoint/2010/main" val="1238075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112E8CC-98FE-8BCC-FA7A-4AD7F373FDFC}"/>
              </a:ext>
            </a:extLst>
          </p:cNvPr>
          <p:cNvSpPr>
            <a:spLocks noGrp="1"/>
          </p:cNvSpPr>
          <p:nvPr>
            <p:ph type="ftr" sz="quarter" idx="10"/>
          </p:nvPr>
        </p:nvSpPr>
        <p:spPr/>
        <p:txBody>
          <a:bodyPr/>
          <a:lstStyle/>
          <a:p>
            <a:pPr algn="r">
              <a:defRPr/>
            </a:pPr>
            <a:endParaRPr lang="en-US"/>
          </a:p>
        </p:txBody>
      </p:sp>
      <p:pic>
        <p:nvPicPr>
          <p:cNvPr id="5" name="Picture 4" descr="A close-up of a car&#10;&#10;Description automatically generated">
            <a:extLst>
              <a:ext uri="{FF2B5EF4-FFF2-40B4-BE49-F238E27FC236}">
                <a16:creationId xmlns:a16="http://schemas.microsoft.com/office/drawing/2014/main" id="{D6B2F116-D0B2-9313-C92E-30EBC80869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876" b="13018"/>
          <a:stretch/>
        </p:blipFill>
        <p:spPr>
          <a:xfrm>
            <a:off x="0" y="0"/>
            <a:ext cx="9201974" cy="4800600"/>
          </a:xfrm>
          <a:prstGeom prst="rect">
            <a:avLst/>
          </a:prstGeom>
        </p:spPr>
      </p:pic>
      <p:sp>
        <p:nvSpPr>
          <p:cNvPr id="6" name="Rectangle 5">
            <a:extLst>
              <a:ext uri="{FF2B5EF4-FFF2-40B4-BE49-F238E27FC236}">
                <a16:creationId xmlns:a16="http://schemas.microsoft.com/office/drawing/2014/main" id="{86F50582-C3A3-76DA-64E8-8FC6D056F3FC}"/>
              </a:ext>
            </a:extLst>
          </p:cNvPr>
          <p:cNvSpPr/>
          <p:nvPr userDrawn="1"/>
        </p:nvSpPr>
        <p:spPr>
          <a:xfrm>
            <a:off x="0" y="0"/>
            <a:ext cx="9201974" cy="4800600"/>
          </a:xfrm>
          <a:prstGeom prst="rect">
            <a:avLst/>
          </a:prstGeom>
          <a:solidFill>
            <a:schemeClr val="bg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Content Placeholder 7">
            <a:extLst>
              <a:ext uri="{FF2B5EF4-FFF2-40B4-BE49-F238E27FC236}">
                <a16:creationId xmlns:a16="http://schemas.microsoft.com/office/drawing/2014/main" id="{2C960276-B06F-0385-236A-94685CDD5AB2}"/>
              </a:ext>
            </a:extLst>
          </p:cNvPr>
          <p:cNvSpPr>
            <a:spLocks noGrp="1"/>
          </p:cNvSpPr>
          <p:nvPr>
            <p:ph sz="quarter" idx="11"/>
          </p:nvPr>
        </p:nvSpPr>
        <p:spPr>
          <a:xfrm>
            <a:off x="219075" y="1400175"/>
            <a:ext cx="8505825" cy="32591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D9D3D556-75B5-F7AE-1077-B430A861251E}"/>
              </a:ext>
            </a:extLst>
          </p:cNvPr>
          <p:cNvSpPr txBox="1"/>
          <p:nvPr userDrawn="1"/>
        </p:nvSpPr>
        <p:spPr>
          <a:xfrm>
            <a:off x="6791325" y="4797522"/>
            <a:ext cx="5734050" cy="230832"/>
          </a:xfrm>
          <a:prstGeom prst="rect">
            <a:avLst/>
          </a:prstGeom>
          <a:noFill/>
        </p:spPr>
        <p:txBody>
          <a:bodyPr wrap="square" rtlCol="0">
            <a:spAutoFit/>
          </a:bodyPr>
          <a:lstStyle/>
          <a:p>
            <a:r>
              <a:rPr lang="en-US" sz="900">
                <a:latin typeface="Montserrat" panose="00000500000000000000" pitchFamily="2" charset="0"/>
              </a:rPr>
              <a:t>Background Image Source: </a:t>
            </a:r>
            <a:r>
              <a:rPr lang="en-US" sz="900" err="1">
                <a:latin typeface="Montserrat" panose="00000500000000000000" pitchFamily="2" charset="0"/>
                <a:hlinkClick r:id="rId3"/>
              </a:rPr>
              <a:t>DriveOhio</a:t>
            </a:r>
            <a:endParaRPr lang="en-US" sz="900">
              <a:latin typeface="Montserrat" panose="00000500000000000000" pitchFamily="2" charset="0"/>
            </a:endParaRPr>
          </a:p>
        </p:txBody>
      </p:sp>
      <p:sp>
        <p:nvSpPr>
          <p:cNvPr id="10" name="Title 1">
            <a:extLst>
              <a:ext uri="{FF2B5EF4-FFF2-40B4-BE49-F238E27FC236}">
                <a16:creationId xmlns:a16="http://schemas.microsoft.com/office/drawing/2014/main" id="{198B86EA-58E2-A009-A17C-E3664F40F77F}"/>
              </a:ext>
            </a:extLst>
          </p:cNvPr>
          <p:cNvSpPr>
            <a:spLocks noGrp="1"/>
          </p:cNvSpPr>
          <p:nvPr>
            <p:ph type="title"/>
          </p:nvPr>
        </p:nvSpPr>
        <p:spPr>
          <a:xfrm>
            <a:off x="238125" y="203652"/>
            <a:ext cx="8496300" cy="1094188"/>
          </a:xfrm>
          <a:noFill/>
        </p:spPr>
        <p:txBody>
          <a:bodyPr lIns="0" tIns="0" rIns="0" bIns="0" anchor="ctr" anchorCtr="0"/>
          <a:lstStyle>
            <a:lvl1pPr algn="l">
              <a:defRPr sz="2400" b="0">
                <a:solidFill>
                  <a:schemeClr val="tx1"/>
                </a:solidFill>
              </a:defRPr>
            </a:lvl1pPr>
          </a:lstStyle>
          <a:p>
            <a:r>
              <a:rPr lang="en-US"/>
              <a:t>Click to edit Master title style</a:t>
            </a:r>
          </a:p>
        </p:txBody>
      </p:sp>
    </p:spTree>
    <p:extLst>
      <p:ext uri="{BB962C8B-B14F-4D97-AF65-F5344CB8AC3E}">
        <p14:creationId xmlns:p14="http://schemas.microsoft.com/office/powerpoint/2010/main" val="3451056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375019" y="1258486"/>
            <a:ext cx="4129746" cy="3200400"/>
          </a:xfrm>
          <a:prstGeom prst="rect">
            <a:avLst/>
          </a:prstGeom>
        </p:spPr>
        <p:txBody>
          <a:bodyPr/>
          <a:lstStyle>
            <a:lvl1pPr marL="137156" indent="-137156">
              <a:defRPr sz="1650" b="0" baseline="0"/>
            </a:lvl1pPr>
            <a:lvl2pPr>
              <a:buSzPct val="80000"/>
              <a:buFont typeface="Courier New" pitchFamily="49" charset="0"/>
              <a:buChar char="o"/>
              <a:defRPr lang="en-US" sz="1650" kern="1200" dirty="0" smtClean="0">
                <a:solidFill>
                  <a:schemeClr val="tx1"/>
                </a:solidFill>
                <a:latin typeface="+mn-lt"/>
                <a:ea typeface="+mn-ea"/>
                <a:cs typeface="+mn-cs"/>
              </a:defRPr>
            </a:lvl2pPr>
            <a:lvl3pPr>
              <a:buFont typeface="Calibri" pitchFamily="34" charset="0"/>
              <a:buChar char="–"/>
              <a:defRPr sz="1500"/>
            </a:lvl3pPr>
            <a:lvl4pPr>
              <a:buFont typeface="Wingdings" pitchFamily="2" charset="2"/>
              <a:buChar cha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4737848" y="1258486"/>
            <a:ext cx="4249271" cy="3200400"/>
          </a:xfrm>
          <a:prstGeom prst="rect">
            <a:avLst/>
          </a:prstGeom>
        </p:spPr>
        <p:txBody>
          <a:bodyPr/>
          <a:lstStyle>
            <a:lvl1pPr marL="137156" indent="-137156">
              <a:defRPr sz="1650" b="0"/>
            </a:lvl1pPr>
            <a:lvl2pPr>
              <a:buSzPct val="80000"/>
              <a:buFont typeface="Courier New" pitchFamily="49" charset="0"/>
              <a:buChar char="o"/>
              <a:defRPr sz="1650"/>
            </a:lvl2pPr>
            <a:lvl3pPr>
              <a:buFont typeface="Calibri" pitchFamily="34" charset="0"/>
              <a:buChar char="–"/>
              <a:defRPr sz="1500"/>
            </a:lvl3pPr>
            <a:lvl4pPr>
              <a:buFont typeface="Wingdings" pitchFamily="2" charset="2"/>
              <a:buChar cha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375020" y="801286"/>
            <a:ext cx="4122276" cy="342900"/>
          </a:xfrm>
          <a:prstGeom prst="rect">
            <a:avLst/>
          </a:prstGeom>
        </p:spPr>
        <p:txBody>
          <a:bodyPr>
            <a:noAutofit/>
          </a:bodyPr>
          <a:lstStyle>
            <a:lvl1pPr>
              <a:buNone/>
              <a:defRPr sz="1800" b="1"/>
            </a:lvl1pPr>
          </a:lstStyle>
          <a:p>
            <a:pPr lvl="0"/>
            <a:r>
              <a:rPr lang="en-US"/>
              <a:t>Click to edit Master text styles</a:t>
            </a:r>
          </a:p>
        </p:txBody>
      </p:sp>
      <p:sp>
        <p:nvSpPr>
          <p:cNvPr id="9" name="Text Placeholder 8"/>
          <p:cNvSpPr>
            <a:spLocks noGrp="1"/>
          </p:cNvSpPr>
          <p:nvPr>
            <p:ph type="body" sz="quarter" idx="11"/>
          </p:nvPr>
        </p:nvSpPr>
        <p:spPr>
          <a:xfrm>
            <a:off x="4737848" y="801286"/>
            <a:ext cx="4249271" cy="342900"/>
          </a:xfrm>
          <a:prstGeom prst="rect">
            <a:avLst/>
          </a:prstGeom>
        </p:spPr>
        <p:txBody>
          <a:bodyPr>
            <a:noAutofit/>
          </a:bodyPr>
          <a:lstStyle>
            <a:lvl1pPr>
              <a:buNone/>
              <a:defRPr sz="1800" b="1"/>
            </a:lvl1pPr>
          </a:lstStyle>
          <a:p>
            <a:pPr lvl="0"/>
            <a:r>
              <a:rPr lang="en-US"/>
              <a:t>Click to edit Master text styles</a:t>
            </a:r>
          </a:p>
        </p:txBody>
      </p:sp>
      <p:pic>
        <p:nvPicPr>
          <p:cNvPr id="3" name="object 170">
            <a:extLst>
              <a:ext uri="{FF2B5EF4-FFF2-40B4-BE49-F238E27FC236}">
                <a16:creationId xmlns:a16="http://schemas.microsoft.com/office/drawing/2014/main" id="{21BEB0B1-342C-97EC-8EE8-B97D09D40B8E}"/>
              </a:ext>
            </a:extLst>
          </p:cNvPr>
          <p:cNvPicPr/>
          <p:nvPr userDrawn="1"/>
        </p:nvPicPr>
        <p:blipFill>
          <a:blip r:embed="rId2" cstate="print"/>
          <a:stretch>
            <a:fillRect/>
          </a:stretch>
        </p:blipFill>
        <p:spPr>
          <a:xfrm>
            <a:off x="8173995" y="4574157"/>
            <a:ext cx="911651" cy="325810"/>
          </a:xfrm>
          <a:prstGeom prst="rect">
            <a:avLst/>
          </a:prstGeom>
        </p:spPr>
      </p:pic>
    </p:spTree>
    <p:extLst>
      <p:ext uri="{BB962C8B-B14F-4D97-AF65-F5344CB8AC3E}">
        <p14:creationId xmlns:p14="http://schemas.microsoft.com/office/powerpoint/2010/main" val="2078925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55185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imple Slide 3 - text, 2 columns">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541FC847-B580-4C25-B899-95B15EE8A84E}"/>
              </a:ext>
            </a:extLst>
          </p:cNvPr>
          <p:cNvSpPr>
            <a:spLocks noGrp="1"/>
          </p:cNvSpPr>
          <p:nvPr>
            <p:ph type="title" hasCustomPrompt="1"/>
          </p:nvPr>
        </p:nvSpPr>
        <p:spPr>
          <a:xfrm>
            <a:off x="457199" y="1"/>
            <a:ext cx="8236857" cy="907142"/>
          </a:xfrm>
        </p:spPr>
        <p:txBody>
          <a:bodyPr/>
          <a:lstStyle/>
          <a:p>
            <a:r>
              <a:rPr lang="en-US"/>
              <a:t>Simple Slide</a:t>
            </a:r>
          </a:p>
        </p:txBody>
      </p:sp>
      <p:sp>
        <p:nvSpPr>
          <p:cNvPr id="10" name="Text Placeholder 8">
            <a:extLst>
              <a:ext uri="{FF2B5EF4-FFF2-40B4-BE49-F238E27FC236}">
                <a16:creationId xmlns:a16="http://schemas.microsoft.com/office/drawing/2014/main" id="{28CFF8C6-439E-44A6-9BDC-A6F28DDA255F}"/>
              </a:ext>
            </a:extLst>
          </p:cNvPr>
          <p:cNvSpPr>
            <a:spLocks noGrp="1"/>
          </p:cNvSpPr>
          <p:nvPr>
            <p:ph type="body" sz="quarter" idx="11"/>
          </p:nvPr>
        </p:nvSpPr>
        <p:spPr>
          <a:xfrm>
            <a:off x="457201" y="1088858"/>
            <a:ext cx="3964404" cy="3657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a:extLst>
              <a:ext uri="{FF2B5EF4-FFF2-40B4-BE49-F238E27FC236}">
                <a16:creationId xmlns:a16="http://schemas.microsoft.com/office/drawing/2014/main" id="{872CC39E-4FFF-4CCB-AD88-4D786E556F4E}"/>
              </a:ext>
            </a:extLst>
          </p:cNvPr>
          <p:cNvSpPr>
            <a:spLocks noGrp="1"/>
          </p:cNvSpPr>
          <p:nvPr>
            <p:ph type="body" sz="quarter" idx="12"/>
          </p:nvPr>
        </p:nvSpPr>
        <p:spPr>
          <a:xfrm>
            <a:off x="4712370" y="1088858"/>
            <a:ext cx="3964404" cy="3657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F4C915AE-C5C8-4A6F-8FF4-0ABDA5B47066}"/>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645604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7" y="1193010"/>
            <a:ext cx="6772203" cy="3531394"/>
          </a:xfrm>
          <a:prstGeom prst="rect">
            <a:avLst/>
          </a:prstGeom>
        </p:spPr>
        <p:txBody>
          <a:bodyPr>
            <a:normAutofit/>
          </a:bodyPr>
          <a:lstStyle>
            <a:lvl1pPr>
              <a:spcBef>
                <a:spcPts val="2700"/>
              </a:spcBef>
              <a:defRPr sz="1575">
                <a:solidFill>
                  <a:schemeClr val="tx1"/>
                </a:solidFill>
              </a:defRPr>
            </a:lvl1pPr>
            <a:lvl2pPr marL="342892" indent="-342892">
              <a:defRPr sz="2250">
                <a:solidFill>
                  <a:schemeClr val="bg2"/>
                </a:solidFill>
              </a:defRPr>
            </a:lvl2pPr>
            <a:lvl3pPr>
              <a:defRPr sz="2250">
                <a:solidFill>
                  <a:schemeClr val="bg2"/>
                </a:solidFill>
              </a:defRPr>
            </a:lvl3pPr>
            <a:lvl4pPr>
              <a:defRPr sz="2250">
                <a:solidFill>
                  <a:schemeClr val="bg2"/>
                </a:solidFill>
              </a:defRPr>
            </a:lvl4pPr>
            <a:lvl5pPr>
              <a:defRPr sz="225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102047169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xt - full width" type="title">
  <p:cSld name="Text - full width">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267250" y="170125"/>
            <a:ext cx="8625300" cy="99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A2458"/>
              </a:buClr>
              <a:buSzPts val="2800"/>
              <a:buFont typeface="Georgia"/>
              <a:buNone/>
              <a:defRPr sz="2800" b="1">
                <a:solidFill>
                  <a:srgbClr val="0A2458"/>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 name="Google Shape;9;p2"/>
          <p:cNvSpPr txBox="1">
            <a:spLocks noGrp="1"/>
          </p:cNvSpPr>
          <p:nvPr>
            <p:ph type="subTitle" idx="1"/>
          </p:nvPr>
        </p:nvSpPr>
        <p:spPr>
          <a:xfrm>
            <a:off x="277020" y="1333200"/>
            <a:ext cx="6012900" cy="30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B80015"/>
              </a:buClr>
              <a:buSzPts val="1100"/>
              <a:buFont typeface="Georgia"/>
              <a:buNone/>
              <a:defRPr sz="1100">
                <a:solidFill>
                  <a:srgbClr val="B80015"/>
                </a:solidFill>
                <a:latin typeface="Georgia"/>
                <a:ea typeface="Georgia"/>
                <a:cs typeface="Georgia"/>
                <a:sym typeface="Georgia"/>
              </a:defRPr>
            </a:lvl1pPr>
            <a:lvl2pPr lvl="1" rtl="0">
              <a:spcBef>
                <a:spcPts val="0"/>
              </a:spcBef>
              <a:spcAft>
                <a:spcPts val="0"/>
              </a:spcAft>
              <a:buClr>
                <a:srgbClr val="B80015"/>
              </a:buClr>
              <a:buSzPts val="1100"/>
              <a:buFont typeface="Georgia"/>
              <a:buNone/>
              <a:defRPr sz="1100">
                <a:solidFill>
                  <a:srgbClr val="B80015"/>
                </a:solidFill>
                <a:latin typeface="Georgia"/>
                <a:ea typeface="Georgia"/>
                <a:cs typeface="Georgia"/>
                <a:sym typeface="Georgia"/>
              </a:defRPr>
            </a:lvl2pPr>
            <a:lvl3pPr lvl="2" rtl="0">
              <a:spcBef>
                <a:spcPts val="0"/>
              </a:spcBef>
              <a:spcAft>
                <a:spcPts val="0"/>
              </a:spcAft>
              <a:buClr>
                <a:srgbClr val="B80015"/>
              </a:buClr>
              <a:buSzPts val="1100"/>
              <a:buFont typeface="Georgia"/>
              <a:buNone/>
              <a:defRPr sz="1100">
                <a:solidFill>
                  <a:srgbClr val="B80015"/>
                </a:solidFill>
                <a:latin typeface="Georgia"/>
                <a:ea typeface="Georgia"/>
                <a:cs typeface="Georgia"/>
                <a:sym typeface="Georgia"/>
              </a:defRPr>
            </a:lvl3pPr>
            <a:lvl4pPr lvl="3" rtl="0">
              <a:spcBef>
                <a:spcPts val="0"/>
              </a:spcBef>
              <a:spcAft>
                <a:spcPts val="0"/>
              </a:spcAft>
              <a:buClr>
                <a:srgbClr val="B80015"/>
              </a:buClr>
              <a:buSzPts val="1100"/>
              <a:buFont typeface="Georgia"/>
              <a:buNone/>
              <a:defRPr sz="1100">
                <a:solidFill>
                  <a:srgbClr val="B80015"/>
                </a:solidFill>
                <a:latin typeface="Georgia"/>
                <a:ea typeface="Georgia"/>
                <a:cs typeface="Georgia"/>
                <a:sym typeface="Georgia"/>
              </a:defRPr>
            </a:lvl4pPr>
            <a:lvl5pPr lvl="4" rtl="0">
              <a:spcBef>
                <a:spcPts val="0"/>
              </a:spcBef>
              <a:spcAft>
                <a:spcPts val="0"/>
              </a:spcAft>
              <a:buClr>
                <a:srgbClr val="B80015"/>
              </a:buClr>
              <a:buSzPts val="1100"/>
              <a:buFont typeface="Georgia"/>
              <a:buNone/>
              <a:defRPr sz="1100">
                <a:solidFill>
                  <a:srgbClr val="B80015"/>
                </a:solidFill>
                <a:latin typeface="Georgia"/>
                <a:ea typeface="Georgia"/>
                <a:cs typeface="Georgia"/>
                <a:sym typeface="Georgia"/>
              </a:defRPr>
            </a:lvl5pPr>
            <a:lvl6pPr lvl="5" rtl="0">
              <a:spcBef>
                <a:spcPts val="0"/>
              </a:spcBef>
              <a:spcAft>
                <a:spcPts val="0"/>
              </a:spcAft>
              <a:buClr>
                <a:srgbClr val="B80015"/>
              </a:buClr>
              <a:buSzPts val="1100"/>
              <a:buFont typeface="Georgia"/>
              <a:buNone/>
              <a:defRPr sz="1100">
                <a:solidFill>
                  <a:srgbClr val="B80015"/>
                </a:solidFill>
                <a:latin typeface="Georgia"/>
                <a:ea typeface="Georgia"/>
                <a:cs typeface="Georgia"/>
                <a:sym typeface="Georgia"/>
              </a:defRPr>
            </a:lvl6pPr>
            <a:lvl7pPr lvl="6" rtl="0">
              <a:spcBef>
                <a:spcPts val="0"/>
              </a:spcBef>
              <a:spcAft>
                <a:spcPts val="0"/>
              </a:spcAft>
              <a:buClr>
                <a:srgbClr val="B80015"/>
              </a:buClr>
              <a:buSzPts val="1100"/>
              <a:buFont typeface="Georgia"/>
              <a:buNone/>
              <a:defRPr sz="1100">
                <a:solidFill>
                  <a:srgbClr val="B80015"/>
                </a:solidFill>
                <a:latin typeface="Georgia"/>
                <a:ea typeface="Georgia"/>
                <a:cs typeface="Georgia"/>
                <a:sym typeface="Georgia"/>
              </a:defRPr>
            </a:lvl7pPr>
            <a:lvl8pPr lvl="7" rtl="0">
              <a:spcBef>
                <a:spcPts val="0"/>
              </a:spcBef>
              <a:spcAft>
                <a:spcPts val="0"/>
              </a:spcAft>
              <a:buClr>
                <a:srgbClr val="B80015"/>
              </a:buClr>
              <a:buSzPts val="1100"/>
              <a:buFont typeface="Georgia"/>
              <a:buNone/>
              <a:defRPr sz="1100">
                <a:solidFill>
                  <a:srgbClr val="B80015"/>
                </a:solidFill>
                <a:latin typeface="Georgia"/>
                <a:ea typeface="Georgia"/>
                <a:cs typeface="Georgia"/>
                <a:sym typeface="Georgia"/>
              </a:defRPr>
            </a:lvl8pPr>
            <a:lvl9pPr lvl="8" rtl="0">
              <a:spcBef>
                <a:spcPts val="0"/>
              </a:spcBef>
              <a:spcAft>
                <a:spcPts val="0"/>
              </a:spcAft>
              <a:buClr>
                <a:srgbClr val="B80015"/>
              </a:buClr>
              <a:buSzPts val="1100"/>
              <a:buFont typeface="Georgia"/>
              <a:buNone/>
              <a:defRPr sz="1100">
                <a:solidFill>
                  <a:srgbClr val="B80015"/>
                </a:solidFill>
                <a:latin typeface="Georgia"/>
                <a:ea typeface="Georgia"/>
                <a:cs typeface="Georgia"/>
                <a:sym typeface="Georgia"/>
              </a:defRPr>
            </a:lvl9pPr>
          </a:lstStyle>
          <a:p>
            <a:endParaRPr/>
          </a:p>
        </p:txBody>
      </p:sp>
      <p:sp>
        <p:nvSpPr>
          <p:cNvPr id="10" name="Google Shape;10;p2"/>
          <p:cNvSpPr txBox="1">
            <a:spLocks noGrp="1"/>
          </p:cNvSpPr>
          <p:nvPr>
            <p:ph type="body" idx="2"/>
          </p:nvPr>
        </p:nvSpPr>
        <p:spPr>
          <a:xfrm>
            <a:off x="292346" y="1662475"/>
            <a:ext cx="7004700" cy="2019300"/>
          </a:xfrm>
          <a:prstGeom prst="rect">
            <a:avLst/>
          </a:prstGeom>
          <a:noFill/>
          <a:ln>
            <a:noFill/>
          </a:ln>
        </p:spPr>
        <p:txBody>
          <a:bodyPr spcFirstLastPara="1" wrap="square" lIns="91425" tIns="91425" rIns="91425" bIns="91425" anchor="t" anchorCtr="0">
            <a:noAutofit/>
          </a:bodyPr>
          <a:lstStyle>
            <a:lvl1pPr marL="457189" lvl="0" indent="-288918" rtl="0">
              <a:lnSpc>
                <a:spcPct val="160000"/>
              </a:lnSpc>
              <a:spcBef>
                <a:spcPts val="0"/>
              </a:spcBef>
              <a:spcAft>
                <a:spcPts val="0"/>
              </a:spcAft>
              <a:buClr>
                <a:srgbClr val="0A2458"/>
              </a:buClr>
              <a:buSzPts val="950"/>
              <a:buFont typeface="Georgia"/>
              <a:buChar char="●"/>
              <a:defRPr sz="950">
                <a:solidFill>
                  <a:srgbClr val="0A2458"/>
                </a:solidFill>
                <a:latin typeface="Georgia"/>
                <a:ea typeface="Georgia"/>
                <a:cs typeface="Georgia"/>
                <a:sym typeface="Georgia"/>
              </a:defRPr>
            </a:lvl1pPr>
            <a:lvl2pPr marL="914378" lvl="1" indent="-288918" rtl="0">
              <a:lnSpc>
                <a:spcPct val="160000"/>
              </a:lnSpc>
              <a:spcBef>
                <a:spcPts val="0"/>
              </a:spcBef>
              <a:spcAft>
                <a:spcPts val="0"/>
              </a:spcAft>
              <a:buClr>
                <a:srgbClr val="0A2458"/>
              </a:buClr>
              <a:buSzPts val="950"/>
              <a:buFont typeface="Georgia"/>
              <a:buChar char="○"/>
              <a:defRPr sz="950">
                <a:solidFill>
                  <a:srgbClr val="0A2458"/>
                </a:solidFill>
                <a:latin typeface="Georgia"/>
                <a:ea typeface="Georgia"/>
                <a:cs typeface="Georgia"/>
                <a:sym typeface="Georgia"/>
              </a:defRPr>
            </a:lvl2pPr>
            <a:lvl3pPr marL="1371566" lvl="2" indent="-288918" rtl="0">
              <a:lnSpc>
                <a:spcPct val="160000"/>
              </a:lnSpc>
              <a:spcBef>
                <a:spcPts val="0"/>
              </a:spcBef>
              <a:spcAft>
                <a:spcPts val="0"/>
              </a:spcAft>
              <a:buClr>
                <a:srgbClr val="0A2458"/>
              </a:buClr>
              <a:buSzPts val="950"/>
              <a:buFont typeface="Georgia"/>
              <a:buChar char="■"/>
              <a:defRPr sz="950">
                <a:solidFill>
                  <a:srgbClr val="0A2458"/>
                </a:solidFill>
                <a:latin typeface="Georgia"/>
                <a:ea typeface="Georgia"/>
                <a:cs typeface="Georgia"/>
                <a:sym typeface="Georgia"/>
              </a:defRPr>
            </a:lvl3pPr>
            <a:lvl4pPr marL="1828754" lvl="3" indent="-288918" rtl="0">
              <a:lnSpc>
                <a:spcPct val="160000"/>
              </a:lnSpc>
              <a:spcBef>
                <a:spcPts val="0"/>
              </a:spcBef>
              <a:spcAft>
                <a:spcPts val="0"/>
              </a:spcAft>
              <a:buClr>
                <a:srgbClr val="0A2458"/>
              </a:buClr>
              <a:buSzPts val="950"/>
              <a:buFont typeface="Georgia"/>
              <a:buChar char="●"/>
              <a:defRPr sz="950">
                <a:solidFill>
                  <a:srgbClr val="0A2458"/>
                </a:solidFill>
                <a:latin typeface="Georgia"/>
                <a:ea typeface="Georgia"/>
                <a:cs typeface="Georgia"/>
                <a:sym typeface="Georgia"/>
              </a:defRPr>
            </a:lvl4pPr>
            <a:lvl5pPr marL="2285943" lvl="4" indent="-288918" rtl="0">
              <a:lnSpc>
                <a:spcPct val="160000"/>
              </a:lnSpc>
              <a:spcBef>
                <a:spcPts val="0"/>
              </a:spcBef>
              <a:spcAft>
                <a:spcPts val="0"/>
              </a:spcAft>
              <a:buClr>
                <a:srgbClr val="0A2458"/>
              </a:buClr>
              <a:buSzPts val="950"/>
              <a:buFont typeface="Georgia"/>
              <a:buChar char="○"/>
              <a:defRPr sz="950">
                <a:solidFill>
                  <a:srgbClr val="0A2458"/>
                </a:solidFill>
                <a:latin typeface="Georgia"/>
                <a:ea typeface="Georgia"/>
                <a:cs typeface="Georgia"/>
                <a:sym typeface="Georgia"/>
              </a:defRPr>
            </a:lvl5pPr>
            <a:lvl6pPr marL="2743132" lvl="5" indent="-288918" rtl="0">
              <a:lnSpc>
                <a:spcPct val="160000"/>
              </a:lnSpc>
              <a:spcBef>
                <a:spcPts val="0"/>
              </a:spcBef>
              <a:spcAft>
                <a:spcPts val="0"/>
              </a:spcAft>
              <a:buClr>
                <a:srgbClr val="0A2458"/>
              </a:buClr>
              <a:buSzPts val="950"/>
              <a:buFont typeface="Georgia"/>
              <a:buChar char="■"/>
              <a:defRPr sz="950">
                <a:solidFill>
                  <a:srgbClr val="0A2458"/>
                </a:solidFill>
                <a:latin typeface="Georgia"/>
                <a:ea typeface="Georgia"/>
                <a:cs typeface="Georgia"/>
                <a:sym typeface="Georgia"/>
              </a:defRPr>
            </a:lvl6pPr>
            <a:lvl7pPr marL="3200320" lvl="6" indent="-288918" rtl="0">
              <a:lnSpc>
                <a:spcPct val="160000"/>
              </a:lnSpc>
              <a:spcBef>
                <a:spcPts val="0"/>
              </a:spcBef>
              <a:spcAft>
                <a:spcPts val="0"/>
              </a:spcAft>
              <a:buClr>
                <a:srgbClr val="0A2458"/>
              </a:buClr>
              <a:buSzPts val="950"/>
              <a:buFont typeface="Georgia"/>
              <a:buChar char="●"/>
              <a:defRPr sz="950">
                <a:solidFill>
                  <a:srgbClr val="0A2458"/>
                </a:solidFill>
                <a:latin typeface="Georgia"/>
                <a:ea typeface="Georgia"/>
                <a:cs typeface="Georgia"/>
                <a:sym typeface="Georgia"/>
              </a:defRPr>
            </a:lvl7pPr>
            <a:lvl8pPr marL="3657509" lvl="7" indent="-288918" rtl="0">
              <a:lnSpc>
                <a:spcPct val="160000"/>
              </a:lnSpc>
              <a:spcBef>
                <a:spcPts val="0"/>
              </a:spcBef>
              <a:spcAft>
                <a:spcPts val="0"/>
              </a:spcAft>
              <a:buClr>
                <a:srgbClr val="0A2458"/>
              </a:buClr>
              <a:buSzPts val="950"/>
              <a:buFont typeface="Georgia"/>
              <a:buChar char="○"/>
              <a:defRPr sz="950">
                <a:solidFill>
                  <a:srgbClr val="0A2458"/>
                </a:solidFill>
                <a:latin typeface="Georgia"/>
                <a:ea typeface="Georgia"/>
                <a:cs typeface="Georgia"/>
                <a:sym typeface="Georgia"/>
              </a:defRPr>
            </a:lvl8pPr>
            <a:lvl9pPr marL="4114697" lvl="8" indent="-288918" rtl="0">
              <a:lnSpc>
                <a:spcPct val="160000"/>
              </a:lnSpc>
              <a:spcBef>
                <a:spcPts val="0"/>
              </a:spcBef>
              <a:spcAft>
                <a:spcPts val="0"/>
              </a:spcAft>
              <a:buClr>
                <a:srgbClr val="0A2458"/>
              </a:buClr>
              <a:buSzPts val="950"/>
              <a:buFont typeface="Georgia"/>
              <a:buChar char="■"/>
              <a:defRPr sz="950">
                <a:solidFill>
                  <a:srgbClr val="0A2458"/>
                </a:solidFill>
                <a:latin typeface="Georgia"/>
                <a:ea typeface="Georgia"/>
                <a:cs typeface="Georgia"/>
                <a:sym typeface="Georgia"/>
              </a:defRPr>
            </a:lvl9pPr>
          </a:lstStyle>
          <a:p>
            <a:endParaRPr/>
          </a:p>
        </p:txBody>
      </p:sp>
      <p:sp>
        <p:nvSpPr>
          <p:cNvPr id="11" name="Google Shape;11;p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0A2458"/>
                </a:solidFill>
                <a:latin typeface="Source Serif Pro"/>
                <a:ea typeface="Source Serif Pro"/>
                <a:cs typeface="Source Serif Pro"/>
                <a:sym typeface="Source Serif Pro"/>
              </a:defRPr>
            </a:lvl1pPr>
            <a:lvl2pPr lvl="1" algn="r">
              <a:buNone/>
              <a:defRPr sz="1300">
                <a:solidFill>
                  <a:srgbClr val="0A2458"/>
                </a:solidFill>
                <a:latin typeface="Source Serif Pro"/>
                <a:ea typeface="Source Serif Pro"/>
                <a:cs typeface="Source Serif Pro"/>
                <a:sym typeface="Source Serif Pro"/>
              </a:defRPr>
            </a:lvl2pPr>
            <a:lvl3pPr lvl="2" algn="r">
              <a:buNone/>
              <a:defRPr sz="1300">
                <a:solidFill>
                  <a:srgbClr val="0A2458"/>
                </a:solidFill>
                <a:latin typeface="Source Serif Pro"/>
                <a:ea typeface="Source Serif Pro"/>
                <a:cs typeface="Source Serif Pro"/>
                <a:sym typeface="Source Serif Pro"/>
              </a:defRPr>
            </a:lvl3pPr>
            <a:lvl4pPr lvl="3" algn="r">
              <a:buNone/>
              <a:defRPr sz="1300">
                <a:solidFill>
                  <a:srgbClr val="0A2458"/>
                </a:solidFill>
                <a:latin typeface="Source Serif Pro"/>
                <a:ea typeface="Source Serif Pro"/>
                <a:cs typeface="Source Serif Pro"/>
                <a:sym typeface="Source Serif Pro"/>
              </a:defRPr>
            </a:lvl4pPr>
            <a:lvl5pPr lvl="4" algn="r">
              <a:buNone/>
              <a:defRPr sz="1300">
                <a:solidFill>
                  <a:srgbClr val="0A2458"/>
                </a:solidFill>
                <a:latin typeface="Source Serif Pro"/>
                <a:ea typeface="Source Serif Pro"/>
                <a:cs typeface="Source Serif Pro"/>
                <a:sym typeface="Source Serif Pro"/>
              </a:defRPr>
            </a:lvl5pPr>
            <a:lvl6pPr lvl="5" algn="r">
              <a:buNone/>
              <a:defRPr sz="1300">
                <a:solidFill>
                  <a:srgbClr val="0A2458"/>
                </a:solidFill>
                <a:latin typeface="Source Serif Pro"/>
                <a:ea typeface="Source Serif Pro"/>
                <a:cs typeface="Source Serif Pro"/>
                <a:sym typeface="Source Serif Pro"/>
              </a:defRPr>
            </a:lvl6pPr>
            <a:lvl7pPr lvl="6" algn="r">
              <a:buNone/>
              <a:defRPr sz="1300">
                <a:solidFill>
                  <a:srgbClr val="0A2458"/>
                </a:solidFill>
                <a:latin typeface="Source Serif Pro"/>
                <a:ea typeface="Source Serif Pro"/>
                <a:cs typeface="Source Serif Pro"/>
                <a:sym typeface="Source Serif Pro"/>
              </a:defRPr>
            </a:lvl7pPr>
            <a:lvl8pPr lvl="7" algn="r">
              <a:buNone/>
              <a:defRPr sz="1300">
                <a:solidFill>
                  <a:srgbClr val="0A2458"/>
                </a:solidFill>
                <a:latin typeface="Source Serif Pro"/>
                <a:ea typeface="Source Serif Pro"/>
                <a:cs typeface="Source Serif Pro"/>
                <a:sym typeface="Source Serif Pro"/>
              </a:defRPr>
            </a:lvl8pPr>
            <a:lvl9pPr lvl="8" algn="r">
              <a:buNone/>
              <a:defRPr sz="1300">
                <a:solidFill>
                  <a:srgbClr val="0A2458"/>
                </a:solidFill>
                <a:latin typeface="Source Serif Pro"/>
                <a:ea typeface="Source Serif Pro"/>
                <a:cs typeface="Source Serif Pro"/>
                <a:sym typeface="Source Serif Pro"/>
              </a:defRPr>
            </a:lvl9pPr>
          </a:lstStyle>
          <a:p>
            <a:fld id="{00000000-1234-1234-1234-123412341234}" type="slidenum">
              <a:rPr lang="en" smtClean="0"/>
              <a:pPr/>
              <a:t>‹#›</a:t>
            </a:fld>
            <a:endParaRPr lang="en"/>
          </a:p>
        </p:txBody>
      </p:sp>
      <p:sp>
        <p:nvSpPr>
          <p:cNvPr id="12" name="Google Shape;12;p2"/>
          <p:cNvSpPr txBox="1">
            <a:spLocks noGrp="1"/>
          </p:cNvSpPr>
          <p:nvPr>
            <p:ph type="sldNum" idx="3"/>
          </p:nvPr>
        </p:nvSpPr>
        <p:spPr>
          <a:xfrm>
            <a:off x="8556775" y="4825999"/>
            <a:ext cx="548700" cy="300600"/>
          </a:xfrm>
          <a:prstGeom prst="rect">
            <a:avLst/>
          </a:prstGeom>
          <a:noFill/>
          <a:ln>
            <a:noFill/>
          </a:ln>
        </p:spPr>
        <p:txBody>
          <a:bodyPr spcFirstLastPara="1" wrap="square" lIns="91425" tIns="91425" rIns="91425" bIns="91425" anchor="t" anchorCtr="0">
            <a:noAutofit/>
          </a:bodyPr>
          <a:lstStyle>
            <a:lvl1pPr lvl="0" algn="r" rtl="0">
              <a:buNone/>
              <a:defRPr sz="800" b="1">
                <a:solidFill>
                  <a:srgbClr val="FFFFFF"/>
                </a:solidFill>
                <a:latin typeface="Georgia"/>
                <a:ea typeface="Georgia"/>
                <a:cs typeface="Georgia"/>
                <a:sym typeface="Georgia"/>
              </a:defRPr>
            </a:lvl1pPr>
            <a:lvl2pPr lvl="1" algn="r" rtl="0">
              <a:buNone/>
              <a:defRPr sz="800" b="1">
                <a:solidFill>
                  <a:srgbClr val="FFFFFF"/>
                </a:solidFill>
                <a:latin typeface="Georgia"/>
                <a:ea typeface="Georgia"/>
                <a:cs typeface="Georgia"/>
                <a:sym typeface="Georgia"/>
              </a:defRPr>
            </a:lvl2pPr>
            <a:lvl3pPr lvl="2" algn="r" rtl="0">
              <a:buNone/>
              <a:defRPr sz="800" b="1">
                <a:solidFill>
                  <a:srgbClr val="FFFFFF"/>
                </a:solidFill>
                <a:latin typeface="Georgia"/>
                <a:ea typeface="Georgia"/>
                <a:cs typeface="Georgia"/>
                <a:sym typeface="Georgia"/>
              </a:defRPr>
            </a:lvl3pPr>
            <a:lvl4pPr lvl="3" algn="r" rtl="0">
              <a:buNone/>
              <a:defRPr sz="800" b="1">
                <a:solidFill>
                  <a:srgbClr val="FFFFFF"/>
                </a:solidFill>
                <a:latin typeface="Georgia"/>
                <a:ea typeface="Georgia"/>
                <a:cs typeface="Georgia"/>
                <a:sym typeface="Georgia"/>
              </a:defRPr>
            </a:lvl4pPr>
            <a:lvl5pPr lvl="4" algn="r" rtl="0">
              <a:buNone/>
              <a:defRPr sz="800" b="1">
                <a:solidFill>
                  <a:srgbClr val="FFFFFF"/>
                </a:solidFill>
                <a:latin typeface="Georgia"/>
                <a:ea typeface="Georgia"/>
                <a:cs typeface="Georgia"/>
                <a:sym typeface="Georgia"/>
              </a:defRPr>
            </a:lvl5pPr>
            <a:lvl6pPr lvl="5" algn="r" rtl="0">
              <a:buNone/>
              <a:defRPr sz="800" b="1">
                <a:solidFill>
                  <a:srgbClr val="FFFFFF"/>
                </a:solidFill>
                <a:latin typeface="Georgia"/>
                <a:ea typeface="Georgia"/>
                <a:cs typeface="Georgia"/>
                <a:sym typeface="Georgia"/>
              </a:defRPr>
            </a:lvl6pPr>
            <a:lvl7pPr lvl="6" algn="r" rtl="0">
              <a:buNone/>
              <a:defRPr sz="800" b="1">
                <a:solidFill>
                  <a:srgbClr val="FFFFFF"/>
                </a:solidFill>
                <a:latin typeface="Georgia"/>
                <a:ea typeface="Georgia"/>
                <a:cs typeface="Georgia"/>
                <a:sym typeface="Georgia"/>
              </a:defRPr>
            </a:lvl7pPr>
            <a:lvl8pPr lvl="7" algn="r" rtl="0">
              <a:buNone/>
              <a:defRPr sz="800" b="1">
                <a:solidFill>
                  <a:srgbClr val="FFFFFF"/>
                </a:solidFill>
                <a:latin typeface="Georgia"/>
                <a:ea typeface="Georgia"/>
                <a:cs typeface="Georgia"/>
                <a:sym typeface="Georgia"/>
              </a:defRPr>
            </a:lvl8pPr>
            <a:lvl9pPr lvl="8" algn="r" rtl="0">
              <a:buNone/>
              <a:defRPr sz="800" b="1">
                <a:solidFill>
                  <a:srgbClr val="FFFFFF"/>
                </a:solidFill>
                <a:latin typeface="Georgia"/>
                <a:ea typeface="Georgia"/>
                <a:cs typeface="Georgia"/>
                <a:sym typeface="Georgi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0581642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ransition Slide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89AA35-795B-43FC-861D-3995DEED30BE}"/>
              </a:ext>
            </a:extLst>
          </p:cNvPr>
          <p:cNvPicPr>
            <a:picLocks noChangeAspect="1"/>
          </p:cNvPicPr>
          <p:nvPr/>
        </p:nvPicPr>
        <p:blipFill>
          <a:blip r:embed="rId2"/>
          <a:srcRect t="2019" b="2019"/>
          <a:stretch/>
        </p:blipFill>
        <p:spPr>
          <a:xfrm>
            <a:off x="1" y="-1"/>
            <a:ext cx="9144000" cy="4940215"/>
          </a:xfrm>
          <a:prstGeom prst="rect">
            <a:avLst/>
          </a:prstGeom>
        </p:spPr>
      </p:pic>
      <p:sp>
        <p:nvSpPr>
          <p:cNvPr id="6" name="Rectangle 5"/>
          <p:cNvSpPr/>
          <p:nvPr/>
        </p:nvSpPr>
        <p:spPr>
          <a:xfrm>
            <a:off x="1" y="1"/>
            <a:ext cx="9144000" cy="4940215"/>
          </a:xfrm>
          <a:prstGeom prst="rect">
            <a:avLst/>
          </a:prstGeom>
          <a:solidFill>
            <a:srgbClr val="005A7C">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68794D23-6074-4A1B-BA3A-739DFE96CA3D}"/>
              </a:ext>
            </a:extLst>
          </p:cNvPr>
          <p:cNvSpPr>
            <a:spLocks noGrp="1"/>
          </p:cNvSpPr>
          <p:nvPr>
            <p:ph type="title" hasCustomPrompt="1"/>
          </p:nvPr>
        </p:nvSpPr>
        <p:spPr>
          <a:xfrm>
            <a:off x="1225142" y="2130669"/>
            <a:ext cx="6693717" cy="1330550"/>
          </a:xfrm>
          <a:noFill/>
        </p:spPr>
        <p:txBody>
          <a:bodyPr tIns="45720" anchor="t" anchorCtr="0"/>
          <a:lstStyle>
            <a:lvl1pPr algn="ctr">
              <a:defRPr>
                <a:solidFill>
                  <a:schemeClr val="bg1"/>
                </a:solidFill>
              </a:defRPr>
            </a:lvl1pPr>
          </a:lstStyle>
          <a:p>
            <a:pPr lvl="0"/>
            <a:r>
              <a:rPr lang="en-US"/>
              <a:t>Transition Slide Title</a:t>
            </a:r>
          </a:p>
        </p:txBody>
      </p:sp>
      <p:pic>
        <p:nvPicPr>
          <p:cNvPr id="15" name="Picture 14" descr="Icon&#10;&#10;Description automatically generated">
            <a:extLst>
              <a:ext uri="{FF2B5EF4-FFF2-40B4-BE49-F238E27FC236}">
                <a16:creationId xmlns:a16="http://schemas.microsoft.com/office/drawing/2014/main" id="{D8E63218-F9BD-4C80-9765-6744655AEA0B}"/>
              </a:ext>
            </a:extLst>
          </p:cNvPr>
          <p:cNvPicPr>
            <a:picLocks noChangeAspect="1"/>
          </p:cNvPicPr>
          <p:nvPr/>
        </p:nvPicPr>
        <p:blipFill>
          <a:blip r:embed="rId3"/>
          <a:stretch>
            <a:fillRect/>
          </a:stretch>
        </p:blipFill>
        <p:spPr>
          <a:xfrm>
            <a:off x="4324553" y="1547664"/>
            <a:ext cx="494897" cy="494897"/>
          </a:xfrm>
          <a:prstGeom prst="rect">
            <a:avLst/>
          </a:prstGeom>
        </p:spPr>
      </p:pic>
    </p:spTree>
    <p:extLst>
      <p:ext uri="{BB962C8B-B14F-4D97-AF65-F5344CB8AC3E}">
        <p14:creationId xmlns:p14="http://schemas.microsoft.com/office/powerpoint/2010/main" val="15141630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DA43D5-643E-4B01-92B9-A82BDD306D66}"/>
              </a:ext>
            </a:extLst>
          </p:cNvPr>
          <p:cNvPicPr>
            <a:picLocks noChangeAspect="1"/>
          </p:cNvPicPr>
          <p:nvPr userDrawn="1"/>
        </p:nvPicPr>
        <p:blipFill rotWithShape="1">
          <a:blip r:embed="rId2"/>
          <a:srcRect t="29428"/>
          <a:stretch/>
        </p:blipFill>
        <p:spPr>
          <a:xfrm>
            <a:off x="0" y="0"/>
            <a:ext cx="9143998" cy="3633053"/>
          </a:xfrm>
          <a:prstGeom prst="rect">
            <a:avLst/>
          </a:prstGeom>
        </p:spPr>
      </p:pic>
      <p:sp>
        <p:nvSpPr>
          <p:cNvPr id="38" name="Rectangle 37">
            <a:extLst>
              <a:ext uri="{FF2B5EF4-FFF2-40B4-BE49-F238E27FC236}">
                <a16:creationId xmlns:a16="http://schemas.microsoft.com/office/drawing/2014/main" id="{B7BE6968-B2D8-4D70-A367-39177454E6E5}"/>
              </a:ext>
            </a:extLst>
          </p:cNvPr>
          <p:cNvSpPr/>
          <p:nvPr userDrawn="1"/>
        </p:nvSpPr>
        <p:spPr>
          <a:xfrm flipV="1">
            <a:off x="1" y="0"/>
            <a:ext cx="9143999" cy="3633053"/>
          </a:xfrm>
          <a:prstGeom prst="rect">
            <a:avLst/>
          </a:prstGeom>
          <a:solidFill>
            <a:srgbClr val="005A7C">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C6626732-890C-41C6-A314-FC0F8B43F91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68553" y="197595"/>
            <a:ext cx="1078307" cy="1286326"/>
          </a:xfrm>
          <a:prstGeom prst="rect">
            <a:avLst/>
          </a:prstGeom>
        </p:spPr>
      </p:pic>
      <p:sp>
        <p:nvSpPr>
          <p:cNvPr id="7" name="TextBox 6">
            <a:extLst>
              <a:ext uri="{FF2B5EF4-FFF2-40B4-BE49-F238E27FC236}">
                <a16:creationId xmlns:a16="http://schemas.microsoft.com/office/drawing/2014/main" id="{44D0A58D-CD6B-4236-8354-A17A8E52F0BF}"/>
              </a:ext>
            </a:extLst>
          </p:cNvPr>
          <p:cNvSpPr txBox="1"/>
          <p:nvPr userDrawn="1"/>
        </p:nvSpPr>
        <p:spPr>
          <a:xfrm>
            <a:off x="3860358" y="197595"/>
            <a:ext cx="8229600" cy="369332"/>
          </a:xfrm>
          <a:prstGeom prst="rect">
            <a:avLst/>
          </a:prstGeom>
          <a:noFill/>
        </p:spPr>
        <p:txBody>
          <a:bodyPr wrap="square" rtlCol="0">
            <a:spAutoFit/>
          </a:bodyPr>
          <a:lstStyle/>
          <a:p>
            <a:pPr algn="ctr"/>
            <a:r>
              <a:rPr lang="en-US" sz="1800">
                <a:solidFill>
                  <a:srgbClr val="FFFFFF"/>
                </a:solidFill>
                <a:latin typeface="Montserrat" panose="00000500000000000000" pitchFamily="2" charset="0"/>
              </a:rPr>
              <a:t>driveelectric.gov</a:t>
            </a:r>
          </a:p>
        </p:txBody>
      </p:sp>
    </p:spTree>
    <p:extLst>
      <p:ext uri="{BB962C8B-B14F-4D97-AF65-F5344CB8AC3E}">
        <p14:creationId xmlns:p14="http://schemas.microsoft.com/office/powerpoint/2010/main" val="2868040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B7BE6968-B2D8-4D70-A367-39177454E6E5}"/>
              </a:ext>
            </a:extLst>
          </p:cNvPr>
          <p:cNvSpPr/>
          <p:nvPr userDrawn="1"/>
        </p:nvSpPr>
        <p:spPr>
          <a:xfrm>
            <a:off x="-1" y="3633053"/>
            <a:ext cx="9143999" cy="13132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itle 23">
            <a:extLst>
              <a:ext uri="{FF2B5EF4-FFF2-40B4-BE49-F238E27FC236}">
                <a16:creationId xmlns:a16="http://schemas.microsoft.com/office/drawing/2014/main" id="{9C591FB0-BB2F-43F7-A80A-3AEBA0E6C4A1}"/>
              </a:ext>
            </a:extLst>
          </p:cNvPr>
          <p:cNvSpPr>
            <a:spLocks noGrp="1"/>
          </p:cNvSpPr>
          <p:nvPr>
            <p:ph type="title"/>
          </p:nvPr>
        </p:nvSpPr>
        <p:spPr>
          <a:xfrm>
            <a:off x="457200" y="2519774"/>
            <a:ext cx="8229600" cy="827357"/>
          </a:xfrm>
        </p:spPr>
        <p:txBody>
          <a:bodyPr/>
          <a:lstStyle>
            <a:lvl1pPr algn="ctr">
              <a:lnSpc>
                <a:spcPts val="3200"/>
              </a:lnSpc>
              <a:defRPr sz="2200">
                <a:solidFill>
                  <a:schemeClr val="accent6"/>
                </a:solidFill>
              </a:defRPr>
            </a:lvl1pPr>
          </a:lstStyle>
          <a:p>
            <a:r>
              <a:rPr lang="en-US"/>
              <a:t>Click to edit Master title style</a:t>
            </a:r>
          </a:p>
        </p:txBody>
      </p:sp>
      <p:sp>
        <p:nvSpPr>
          <p:cNvPr id="39" name="Text Placeholder 33">
            <a:extLst>
              <a:ext uri="{FF2B5EF4-FFF2-40B4-BE49-F238E27FC236}">
                <a16:creationId xmlns:a16="http://schemas.microsoft.com/office/drawing/2014/main" id="{4A8A5D06-4157-4567-809B-133BD2674911}"/>
              </a:ext>
            </a:extLst>
          </p:cNvPr>
          <p:cNvSpPr>
            <a:spLocks noGrp="1"/>
          </p:cNvSpPr>
          <p:nvPr>
            <p:ph type="body" sz="quarter" idx="10" hasCustomPrompt="1"/>
          </p:nvPr>
        </p:nvSpPr>
        <p:spPr>
          <a:xfrm>
            <a:off x="457200" y="3891400"/>
            <a:ext cx="8229600" cy="652025"/>
          </a:xfrm>
        </p:spPr>
        <p:txBody>
          <a:bodyPr anchor="ctr" anchorCtr="0">
            <a:normAutofit/>
          </a:bodyPr>
          <a:lstStyle>
            <a:lvl1pPr marL="0" indent="0" algn="ctr">
              <a:buNone/>
              <a:defRPr sz="1400"/>
            </a:lvl1pPr>
          </a:lstStyle>
          <a:p>
            <a:pPr lvl="0"/>
            <a:r>
              <a:rPr lang="en-US"/>
              <a:t>Date</a:t>
            </a:r>
          </a:p>
        </p:txBody>
      </p:sp>
      <p:pic>
        <p:nvPicPr>
          <p:cNvPr id="3" name="Graphic 2">
            <a:extLst>
              <a:ext uri="{FF2B5EF4-FFF2-40B4-BE49-F238E27FC236}">
                <a16:creationId xmlns:a16="http://schemas.microsoft.com/office/drawing/2014/main" id="{55520F78-6CEE-4E2C-B4AC-F3CB15E0B4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7777" y="600075"/>
            <a:ext cx="1488446" cy="1775587"/>
          </a:xfrm>
          <a:prstGeom prst="rect">
            <a:avLst/>
          </a:prstGeom>
        </p:spPr>
      </p:pic>
      <p:sp>
        <p:nvSpPr>
          <p:cNvPr id="6" name="TextBox 5">
            <a:extLst>
              <a:ext uri="{FF2B5EF4-FFF2-40B4-BE49-F238E27FC236}">
                <a16:creationId xmlns:a16="http://schemas.microsoft.com/office/drawing/2014/main" id="{EF00302D-7874-41E6-BE24-3DAD57E60E4F}"/>
              </a:ext>
            </a:extLst>
          </p:cNvPr>
          <p:cNvSpPr txBox="1"/>
          <p:nvPr userDrawn="1"/>
        </p:nvSpPr>
        <p:spPr>
          <a:xfrm>
            <a:off x="457200" y="4629150"/>
            <a:ext cx="8229600" cy="276999"/>
          </a:xfrm>
          <a:prstGeom prst="rect">
            <a:avLst/>
          </a:prstGeom>
          <a:noFill/>
        </p:spPr>
        <p:txBody>
          <a:bodyPr wrap="square" rtlCol="0">
            <a:spAutoFit/>
          </a:bodyPr>
          <a:lstStyle/>
          <a:p>
            <a:pPr algn="ctr"/>
            <a:r>
              <a:rPr lang="en-US" sz="1200">
                <a:solidFill>
                  <a:srgbClr val="005A7C"/>
                </a:solidFill>
                <a:latin typeface="Montserrat" panose="00000500000000000000" pitchFamily="2" charset="0"/>
              </a:rPr>
              <a:t>driveelectric.gov</a:t>
            </a:r>
          </a:p>
        </p:txBody>
      </p:sp>
    </p:spTree>
    <p:extLst>
      <p:ext uri="{BB962C8B-B14F-4D97-AF65-F5344CB8AC3E}">
        <p14:creationId xmlns:p14="http://schemas.microsoft.com/office/powerpoint/2010/main" val="3305028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ransition Slide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89AA35-795B-43FC-861D-3995DEED30BE}"/>
              </a:ext>
            </a:extLst>
          </p:cNvPr>
          <p:cNvPicPr>
            <a:picLocks noChangeAspect="1"/>
          </p:cNvPicPr>
          <p:nvPr userDrawn="1"/>
        </p:nvPicPr>
        <p:blipFill>
          <a:blip r:embed="rId2"/>
          <a:srcRect t="2019" b="2019"/>
          <a:stretch/>
        </p:blipFill>
        <p:spPr>
          <a:xfrm>
            <a:off x="1" y="-1"/>
            <a:ext cx="9144000" cy="4940215"/>
          </a:xfrm>
          <a:prstGeom prst="rect">
            <a:avLst/>
          </a:prstGeom>
        </p:spPr>
      </p:pic>
      <p:sp>
        <p:nvSpPr>
          <p:cNvPr id="6" name="Rectangle 5"/>
          <p:cNvSpPr/>
          <p:nvPr userDrawn="1"/>
        </p:nvSpPr>
        <p:spPr>
          <a:xfrm>
            <a:off x="1" y="0"/>
            <a:ext cx="9144000" cy="4940215"/>
          </a:xfrm>
          <a:prstGeom prst="rect">
            <a:avLst/>
          </a:prstGeom>
          <a:solidFill>
            <a:srgbClr val="005A7C">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8794D23-6074-4A1B-BA3A-739DFE96CA3D}"/>
              </a:ext>
            </a:extLst>
          </p:cNvPr>
          <p:cNvSpPr>
            <a:spLocks noGrp="1"/>
          </p:cNvSpPr>
          <p:nvPr>
            <p:ph type="title" hasCustomPrompt="1"/>
          </p:nvPr>
        </p:nvSpPr>
        <p:spPr>
          <a:xfrm>
            <a:off x="1225142" y="2130669"/>
            <a:ext cx="6693717" cy="1330550"/>
          </a:xfrm>
          <a:noFill/>
        </p:spPr>
        <p:txBody>
          <a:bodyPr tIns="45720" anchor="t" anchorCtr="0"/>
          <a:lstStyle>
            <a:lvl1pPr algn="ctr">
              <a:defRPr>
                <a:solidFill>
                  <a:schemeClr val="bg1"/>
                </a:solidFill>
              </a:defRPr>
            </a:lvl1pPr>
          </a:lstStyle>
          <a:p>
            <a:pPr lvl="0"/>
            <a:r>
              <a:rPr lang="en-US"/>
              <a:t>Transition Slide Title</a:t>
            </a:r>
          </a:p>
        </p:txBody>
      </p:sp>
      <p:pic>
        <p:nvPicPr>
          <p:cNvPr id="15" name="Picture 14" descr="Icon&#10;&#10;Description automatically generated">
            <a:extLst>
              <a:ext uri="{FF2B5EF4-FFF2-40B4-BE49-F238E27FC236}">
                <a16:creationId xmlns:a16="http://schemas.microsoft.com/office/drawing/2014/main" id="{D8E63218-F9BD-4C80-9765-6744655AEA0B}"/>
              </a:ext>
            </a:extLst>
          </p:cNvPr>
          <p:cNvPicPr>
            <a:picLocks noChangeAspect="1"/>
          </p:cNvPicPr>
          <p:nvPr userDrawn="1"/>
        </p:nvPicPr>
        <p:blipFill>
          <a:blip r:embed="rId3"/>
          <a:stretch>
            <a:fillRect/>
          </a:stretch>
        </p:blipFill>
        <p:spPr>
          <a:xfrm>
            <a:off x="4324552" y="1547663"/>
            <a:ext cx="494897" cy="494897"/>
          </a:xfrm>
          <a:prstGeom prst="rect">
            <a:avLst/>
          </a:prstGeom>
        </p:spPr>
      </p:pic>
    </p:spTree>
    <p:extLst>
      <p:ext uri="{BB962C8B-B14F-4D97-AF65-F5344CB8AC3E}">
        <p14:creationId xmlns:p14="http://schemas.microsoft.com/office/powerpoint/2010/main" val="19411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490A-C798-4273-8D23-EBB77C5A4FFC}"/>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32B6219A-E267-4D5B-B0CA-573A74385809}"/>
              </a:ext>
            </a:extLst>
          </p:cNvPr>
          <p:cNvSpPr>
            <a:spLocks noGrp="1"/>
          </p:cNvSpPr>
          <p:nvPr>
            <p:ph type="body" sz="quarter" idx="10"/>
          </p:nvPr>
        </p:nvSpPr>
        <p:spPr>
          <a:xfrm>
            <a:off x="457201" y="1552149"/>
            <a:ext cx="3857050" cy="294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98B8A284-4845-40BF-A1FC-4D67CDAE9A50}"/>
              </a:ext>
            </a:extLst>
          </p:cNvPr>
          <p:cNvSpPr>
            <a:spLocks noGrp="1"/>
          </p:cNvSpPr>
          <p:nvPr>
            <p:ph type="body" sz="quarter" idx="11"/>
          </p:nvPr>
        </p:nvSpPr>
        <p:spPr>
          <a:xfrm>
            <a:off x="4829750" y="1544499"/>
            <a:ext cx="3857050" cy="294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6944766B-3338-47D8-8E6C-615C6F6484BB}"/>
              </a:ext>
            </a:extLst>
          </p:cNvPr>
          <p:cNvSpPr>
            <a:spLocks noGrp="1"/>
          </p:cNvSpPr>
          <p:nvPr>
            <p:ph type="ftr" sz="quarter" idx="12"/>
          </p:nvPr>
        </p:nvSpPr>
        <p:spPr/>
        <p:txBody>
          <a:bodyPr/>
          <a:lstStyle/>
          <a:p>
            <a:pPr algn="r">
              <a:defRPr/>
            </a:pPr>
            <a:r>
              <a:rPr lang="en-US"/>
              <a:t>driveelectric.gov  |  </a:t>
            </a:r>
            <a:fld id="{0F99AC56-3AFA-4382-996D-1F71D0DBB877}" type="slidenum">
              <a:rPr lang="en-US" smtClean="0"/>
              <a:pPr algn="r">
                <a:defRPr/>
              </a:pPr>
              <a:t>‹#›</a:t>
            </a:fld>
            <a:endParaRPr lang="en-US"/>
          </a:p>
        </p:txBody>
      </p:sp>
    </p:spTree>
    <p:extLst>
      <p:ext uri="{BB962C8B-B14F-4D97-AF65-F5344CB8AC3E}">
        <p14:creationId xmlns:p14="http://schemas.microsoft.com/office/powerpoint/2010/main" val="1032959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490A-C798-4273-8D23-EBB77C5A4FFC}"/>
              </a:ext>
            </a:extLst>
          </p:cNvPr>
          <p:cNvSpPr>
            <a:spLocks noGrp="1"/>
          </p:cNvSpPr>
          <p:nvPr>
            <p:ph type="title"/>
          </p:nvPr>
        </p:nvSpPr>
        <p:spPr>
          <a:xfrm>
            <a:off x="457200" y="372794"/>
            <a:ext cx="4746902" cy="827357"/>
          </a:xfrm>
        </p:spPr>
        <p:txBody>
          <a:bodyPr/>
          <a:lstStyle/>
          <a:p>
            <a:r>
              <a:rPr lang="en-US"/>
              <a:t>Click to edit Master title style</a:t>
            </a:r>
          </a:p>
        </p:txBody>
      </p:sp>
      <p:sp>
        <p:nvSpPr>
          <p:cNvPr id="6" name="Text Placeholder 5">
            <a:extLst>
              <a:ext uri="{FF2B5EF4-FFF2-40B4-BE49-F238E27FC236}">
                <a16:creationId xmlns:a16="http://schemas.microsoft.com/office/drawing/2014/main" id="{32B6219A-E267-4D5B-B0CA-573A74385809}"/>
              </a:ext>
            </a:extLst>
          </p:cNvPr>
          <p:cNvSpPr>
            <a:spLocks noGrp="1"/>
          </p:cNvSpPr>
          <p:nvPr>
            <p:ph type="body" sz="quarter" idx="10"/>
          </p:nvPr>
        </p:nvSpPr>
        <p:spPr>
          <a:xfrm>
            <a:off x="457200" y="1552149"/>
            <a:ext cx="4746901" cy="294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347930A0-3633-45F4-9EAC-F8400A6C6909}"/>
              </a:ext>
            </a:extLst>
          </p:cNvPr>
          <p:cNvSpPr>
            <a:spLocks noGrp="1"/>
          </p:cNvSpPr>
          <p:nvPr>
            <p:ph type="pic" sz="quarter" idx="13"/>
          </p:nvPr>
        </p:nvSpPr>
        <p:spPr>
          <a:xfrm>
            <a:off x="5634038" y="0"/>
            <a:ext cx="3509962" cy="5143500"/>
          </a:xfrm>
        </p:spPr>
        <p:txBody>
          <a:bodyPr/>
          <a:lstStyle/>
          <a:p>
            <a:r>
              <a:rPr lang="en-US"/>
              <a:t>Click icon to add picture</a:t>
            </a:r>
          </a:p>
        </p:txBody>
      </p:sp>
      <p:sp>
        <p:nvSpPr>
          <p:cNvPr id="3" name="Footer Placeholder 2">
            <a:extLst>
              <a:ext uri="{FF2B5EF4-FFF2-40B4-BE49-F238E27FC236}">
                <a16:creationId xmlns:a16="http://schemas.microsoft.com/office/drawing/2014/main" id="{05F77A27-9F4D-45A5-9366-CB9533232DBA}"/>
              </a:ext>
            </a:extLst>
          </p:cNvPr>
          <p:cNvSpPr>
            <a:spLocks noGrp="1"/>
          </p:cNvSpPr>
          <p:nvPr>
            <p:ph type="ftr" sz="quarter" idx="14"/>
          </p:nvPr>
        </p:nvSpPr>
        <p:spPr/>
        <p:txBody>
          <a:bodyPr/>
          <a:lstStyle/>
          <a:p>
            <a:pPr algn="r">
              <a:defRPr/>
            </a:pPr>
            <a:r>
              <a:rPr lang="en-US"/>
              <a:t>driveelectric.gov  |  </a:t>
            </a:r>
            <a:fld id="{0F99AC56-3AFA-4382-996D-1F71D0DBB877}" type="slidenum">
              <a:rPr lang="en-US" smtClean="0"/>
              <a:pPr algn="r">
                <a:defRPr/>
              </a:pPr>
              <a:t>‹#›</a:t>
            </a:fld>
            <a:endParaRPr lang="en-US"/>
          </a:p>
        </p:txBody>
      </p:sp>
    </p:spTree>
    <p:extLst>
      <p:ext uri="{BB962C8B-B14F-4D97-AF65-F5344CB8AC3E}">
        <p14:creationId xmlns:p14="http://schemas.microsoft.com/office/powerpoint/2010/main" val="123183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0"/>
            <a:ext cx="9144000" cy="4927941"/>
          </a:xfrm>
        </p:spPr>
        <p:txBody>
          <a:bodyPr>
            <a:normAutofit/>
          </a:bodyPr>
          <a:lstStyle>
            <a:lvl1pPr marL="0" indent="0" algn="r">
              <a:buNone/>
              <a:defRPr sz="1800"/>
            </a:lvl1pPr>
          </a:lstStyle>
          <a:p>
            <a:r>
              <a:rPr lang="en-US"/>
              <a:t>Insert a large image here</a:t>
            </a:r>
          </a:p>
        </p:txBody>
      </p:sp>
      <p:sp>
        <p:nvSpPr>
          <p:cNvPr id="16" name="Text Placeholder 6"/>
          <p:cNvSpPr>
            <a:spLocks noGrp="1"/>
          </p:cNvSpPr>
          <p:nvPr>
            <p:ph type="body" sz="quarter" idx="40"/>
          </p:nvPr>
        </p:nvSpPr>
        <p:spPr>
          <a:xfrm>
            <a:off x="0" y="3019361"/>
            <a:ext cx="9144000" cy="1908580"/>
          </a:xfrm>
          <a:prstGeom prst="rect">
            <a:avLst/>
          </a:prstGeom>
          <a:solidFill>
            <a:schemeClr val="bg1">
              <a:lumMod val="95000"/>
            </a:schemeClr>
          </a:solidFill>
        </p:spPr>
        <p:txBody>
          <a:bodyPr vert="horz"/>
          <a:lstStyle>
            <a:lvl1pPr marL="0" indent="0" algn="ctr">
              <a:buNone/>
              <a:defRPr sz="100">
                <a:solidFill>
                  <a:srgbClr val="333333"/>
                </a:solidFill>
              </a:defRPr>
            </a:lvl1pPr>
          </a:lstStyle>
          <a:p>
            <a:pPr lvl="0"/>
            <a:r>
              <a:rPr lang="en-US"/>
              <a:t>Click to edit Master text styles</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33" name="Picture Placeholder 24"/>
          <p:cNvSpPr>
            <a:spLocks noGrp="1" noChangeAspect="1"/>
          </p:cNvSpPr>
          <p:nvPr>
            <p:ph type="pic" sz="quarter" idx="50" hasCustomPrompt="1"/>
          </p:nvPr>
        </p:nvSpPr>
        <p:spPr>
          <a:xfrm>
            <a:off x="490683"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5" name="Picture Placeholder 24"/>
          <p:cNvSpPr>
            <a:spLocks noGrp="1" noChangeAspect="1"/>
          </p:cNvSpPr>
          <p:nvPr>
            <p:ph type="pic" sz="quarter" idx="51" hasCustomPrompt="1"/>
          </p:nvPr>
        </p:nvSpPr>
        <p:spPr>
          <a:xfrm>
            <a:off x="2239612"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6" name="Picture Placeholder 24"/>
          <p:cNvSpPr>
            <a:spLocks noGrp="1" noChangeAspect="1"/>
          </p:cNvSpPr>
          <p:nvPr>
            <p:ph type="pic" sz="quarter" idx="52" hasCustomPrompt="1"/>
          </p:nvPr>
        </p:nvSpPr>
        <p:spPr>
          <a:xfrm>
            <a:off x="3926034"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7" name="Picture Placeholder 24"/>
          <p:cNvSpPr>
            <a:spLocks noGrp="1" noChangeAspect="1"/>
          </p:cNvSpPr>
          <p:nvPr>
            <p:ph type="pic" sz="quarter" idx="53" hasCustomPrompt="1"/>
          </p:nvPr>
        </p:nvSpPr>
        <p:spPr>
          <a:xfrm>
            <a:off x="5675688"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8" name="Picture Placeholder 24"/>
          <p:cNvSpPr>
            <a:spLocks noGrp="1" noChangeAspect="1"/>
          </p:cNvSpPr>
          <p:nvPr>
            <p:ph type="pic" sz="quarter" idx="54" hasCustomPrompt="1"/>
          </p:nvPr>
        </p:nvSpPr>
        <p:spPr>
          <a:xfrm>
            <a:off x="7336601"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 name="Title 2">
            <a:extLst>
              <a:ext uri="{FF2B5EF4-FFF2-40B4-BE49-F238E27FC236}">
                <a16:creationId xmlns:a16="http://schemas.microsoft.com/office/drawing/2014/main" id="{06C3800E-6262-48B1-8541-A7C3C9EDA351}"/>
              </a:ext>
            </a:extLst>
          </p:cNvPr>
          <p:cNvSpPr>
            <a:spLocks noGrp="1"/>
          </p:cNvSpPr>
          <p:nvPr>
            <p:ph type="title"/>
          </p:nvPr>
        </p:nvSpPr>
        <p:spPr>
          <a:xfrm>
            <a:off x="457200" y="943527"/>
            <a:ext cx="8229600" cy="827357"/>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02716DF8-06DB-4865-ACEE-943263D11808}"/>
              </a:ext>
            </a:extLst>
          </p:cNvPr>
          <p:cNvSpPr>
            <a:spLocks noGrp="1"/>
          </p:cNvSpPr>
          <p:nvPr>
            <p:ph type="ftr" sz="quarter" idx="55"/>
          </p:nvPr>
        </p:nvSpPr>
        <p:spPr/>
        <p:txBody>
          <a:bodyPr/>
          <a:lstStyle/>
          <a:p>
            <a:pPr algn="r">
              <a:defRPr/>
            </a:pPr>
            <a:r>
              <a:rPr lang="en-US"/>
              <a:t>driveelectric.gov  |  </a:t>
            </a:r>
            <a:fld id="{0F99AC56-3AFA-4382-996D-1F71D0DBB877}" type="slidenum">
              <a:rPr lang="en-US" smtClean="0"/>
              <a:pPr algn="r">
                <a:defRPr/>
              </a:pPr>
              <a:t>‹#›</a:t>
            </a:fld>
            <a:endParaRPr lang="en-US"/>
          </a:p>
        </p:txBody>
      </p:sp>
    </p:spTree>
    <p:extLst>
      <p:ext uri="{BB962C8B-B14F-4D97-AF65-F5344CB8AC3E}">
        <p14:creationId xmlns:p14="http://schemas.microsoft.com/office/powerpoint/2010/main" val="39821035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0"/>
            <a:ext cx="9144000" cy="4927941"/>
          </a:xfrm>
        </p:spPr>
        <p:txBody>
          <a:bodyPr>
            <a:normAutofit/>
          </a:bodyPr>
          <a:lstStyle>
            <a:lvl1pPr marL="0" indent="0" algn="r">
              <a:buNone/>
              <a:defRPr sz="1800"/>
            </a:lvl1pPr>
          </a:lstStyle>
          <a:p>
            <a:r>
              <a:rPr lang="en-US"/>
              <a:t>Insert a large image here</a:t>
            </a:r>
          </a:p>
        </p:txBody>
      </p:sp>
      <p:sp>
        <p:nvSpPr>
          <p:cNvPr id="16" name="Text Placeholder 6"/>
          <p:cNvSpPr>
            <a:spLocks noGrp="1"/>
          </p:cNvSpPr>
          <p:nvPr>
            <p:ph type="body" sz="quarter" idx="40"/>
          </p:nvPr>
        </p:nvSpPr>
        <p:spPr>
          <a:xfrm>
            <a:off x="0" y="1994497"/>
            <a:ext cx="9144000" cy="2933444"/>
          </a:xfrm>
          <a:prstGeom prst="rect">
            <a:avLst/>
          </a:prstGeom>
          <a:solidFill>
            <a:schemeClr val="bg1">
              <a:lumMod val="95000"/>
              <a:alpha val="85000"/>
            </a:schemeClr>
          </a:solidFill>
        </p:spPr>
        <p:txBody>
          <a:bodyPr vert="horz"/>
          <a:lstStyle>
            <a:lvl1pPr marL="0" indent="0" algn="ctr">
              <a:buNone/>
              <a:defRPr sz="100">
                <a:solidFill>
                  <a:srgbClr val="333333"/>
                </a:solidFill>
              </a:defRPr>
            </a:lvl1pPr>
          </a:lstStyle>
          <a:p>
            <a:pPr lvl="0"/>
            <a:r>
              <a:rPr lang="en-US"/>
              <a:t>Click to edit Master text styles</a:t>
            </a:r>
          </a:p>
        </p:txBody>
      </p:sp>
      <p:sp>
        <p:nvSpPr>
          <p:cNvPr id="3" name="Title 2">
            <a:extLst>
              <a:ext uri="{FF2B5EF4-FFF2-40B4-BE49-F238E27FC236}">
                <a16:creationId xmlns:a16="http://schemas.microsoft.com/office/drawing/2014/main" id="{06C3800E-6262-48B1-8541-A7C3C9EDA351}"/>
              </a:ext>
            </a:extLst>
          </p:cNvPr>
          <p:cNvSpPr>
            <a:spLocks noGrp="1"/>
          </p:cNvSpPr>
          <p:nvPr>
            <p:ph type="title"/>
          </p:nvPr>
        </p:nvSpPr>
        <p:spPr>
          <a:xfrm>
            <a:off x="457200" y="2275237"/>
            <a:ext cx="8229600" cy="827357"/>
          </a:xfrm>
        </p:spPr>
        <p:txBody>
          <a:bodyPr/>
          <a:lstStyle/>
          <a:p>
            <a:r>
              <a:rPr lang="en-US"/>
              <a:t>Click to edit Master title style</a:t>
            </a:r>
          </a:p>
        </p:txBody>
      </p:sp>
      <p:sp>
        <p:nvSpPr>
          <p:cNvPr id="18" name="Text Placeholder 4">
            <a:extLst>
              <a:ext uri="{FF2B5EF4-FFF2-40B4-BE49-F238E27FC236}">
                <a16:creationId xmlns:a16="http://schemas.microsoft.com/office/drawing/2014/main" id="{C46807A4-D8D5-4B95-8BEB-FDAEC60941AE}"/>
              </a:ext>
            </a:extLst>
          </p:cNvPr>
          <p:cNvSpPr>
            <a:spLocks noGrp="1"/>
          </p:cNvSpPr>
          <p:nvPr>
            <p:ph type="body" sz="quarter" idx="51"/>
          </p:nvPr>
        </p:nvSpPr>
        <p:spPr>
          <a:xfrm>
            <a:off x="479426" y="3313933"/>
            <a:ext cx="3899628" cy="1393005"/>
          </a:xfrm>
        </p:spPr>
        <p:txBody>
          <a:bodyPr/>
          <a:lstStyle/>
          <a:p>
            <a:pPr lvl="0"/>
            <a:r>
              <a:rPr lang="en-US"/>
              <a:t>Click to edit Master text styles</a:t>
            </a:r>
          </a:p>
        </p:txBody>
      </p:sp>
      <p:sp>
        <p:nvSpPr>
          <p:cNvPr id="20" name="Text Placeholder 4">
            <a:extLst>
              <a:ext uri="{FF2B5EF4-FFF2-40B4-BE49-F238E27FC236}">
                <a16:creationId xmlns:a16="http://schemas.microsoft.com/office/drawing/2014/main" id="{A162F475-362A-4D30-80B1-B92BB4625F1B}"/>
              </a:ext>
            </a:extLst>
          </p:cNvPr>
          <p:cNvSpPr>
            <a:spLocks noGrp="1"/>
          </p:cNvSpPr>
          <p:nvPr>
            <p:ph type="body" sz="quarter" idx="53"/>
          </p:nvPr>
        </p:nvSpPr>
        <p:spPr>
          <a:xfrm>
            <a:off x="4683708" y="3313933"/>
            <a:ext cx="3899628" cy="1393005"/>
          </a:xfrm>
        </p:spPr>
        <p:txBody>
          <a:bodyPr/>
          <a:lstStyle/>
          <a:p>
            <a:pPr lvl="0"/>
            <a:r>
              <a:rPr lang="en-US"/>
              <a:t>Click to edit Master text styles</a:t>
            </a:r>
          </a:p>
        </p:txBody>
      </p:sp>
      <p:sp>
        <p:nvSpPr>
          <p:cNvPr id="4" name="Footer Placeholder 3">
            <a:extLst>
              <a:ext uri="{FF2B5EF4-FFF2-40B4-BE49-F238E27FC236}">
                <a16:creationId xmlns:a16="http://schemas.microsoft.com/office/drawing/2014/main" id="{C6DD3D0B-7487-45B7-BD0A-FD1D057B86F1}"/>
              </a:ext>
            </a:extLst>
          </p:cNvPr>
          <p:cNvSpPr>
            <a:spLocks noGrp="1"/>
          </p:cNvSpPr>
          <p:nvPr>
            <p:ph type="ftr" sz="quarter" idx="54"/>
          </p:nvPr>
        </p:nvSpPr>
        <p:spPr/>
        <p:txBody>
          <a:bodyPr/>
          <a:lstStyle/>
          <a:p>
            <a:pPr algn="r">
              <a:defRPr/>
            </a:pPr>
            <a:r>
              <a:rPr lang="en-US"/>
              <a:t>driveelectric.gov  |  </a:t>
            </a:r>
            <a:fld id="{0F99AC56-3AFA-4382-996D-1F71D0DBB877}" type="slidenum">
              <a:rPr lang="en-US" smtClean="0"/>
              <a:pPr algn="r">
                <a:defRPr/>
              </a:pPr>
              <a:t>‹#›</a:t>
            </a:fld>
            <a:endParaRPr lang="en-US"/>
          </a:p>
        </p:txBody>
      </p:sp>
    </p:spTree>
    <p:extLst>
      <p:ext uri="{BB962C8B-B14F-4D97-AF65-F5344CB8AC3E}">
        <p14:creationId xmlns:p14="http://schemas.microsoft.com/office/powerpoint/2010/main" val="1338672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ontent Slide - Half Blue - Half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C7420-D1E3-2748-83F1-0C3F1C99A95C}"/>
              </a:ext>
            </a:extLst>
          </p:cNvPr>
          <p:cNvSpPr/>
          <p:nvPr userDrawn="1"/>
        </p:nvSpPr>
        <p:spPr>
          <a:xfrm>
            <a:off x="0" y="3205163"/>
            <a:ext cx="9144000" cy="1723495"/>
          </a:xfrm>
          <a:prstGeom prst="rect">
            <a:avLst/>
          </a:prstGeom>
          <a:solidFill>
            <a:srgbClr val="005A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0" y="0"/>
            <a:ext cx="9144000" cy="3205163"/>
          </a:xfrm>
          <a:solidFill>
            <a:schemeClr val="bg1">
              <a:lumMod val="95000"/>
            </a:schemeClr>
          </a:solidFill>
        </p:spPr>
        <p:txBody>
          <a:bodyPr/>
          <a:lstStyle>
            <a:lvl1pPr marL="0" indent="0" algn="ctr">
              <a:buNone/>
              <a:defRPr/>
            </a:lvl1pPr>
          </a:lstStyle>
          <a:p>
            <a:r>
              <a:rPr lang="en-US"/>
              <a:t>Insert Photo or Graphic</a:t>
            </a:r>
          </a:p>
        </p:txBody>
      </p:sp>
      <p:sp>
        <p:nvSpPr>
          <p:cNvPr id="12" name="Title 1">
            <a:extLst>
              <a:ext uri="{FF2B5EF4-FFF2-40B4-BE49-F238E27FC236}">
                <a16:creationId xmlns:a16="http://schemas.microsoft.com/office/drawing/2014/main" id="{8AF67F07-FC40-4A48-9D06-A0AE1C2B5CE9}"/>
              </a:ext>
            </a:extLst>
          </p:cNvPr>
          <p:cNvSpPr>
            <a:spLocks noGrp="1"/>
          </p:cNvSpPr>
          <p:nvPr>
            <p:ph type="title"/>
          </p:nvPr>
        </p:nvSpPr>
        <p:spPr>
          <a:xfrm>
            <a:off x="479425" y="3536950"/>
            <a:ext cx="3308350" cy="1096963"/>
          </a:xfrm>
          <a:noFill/>
        </p:spPr>
        <p:txBody>
          <a:bodyPr lIns="0" tIns="0" rIns="0" bIns="0" anchor="t" anchorCtr="0"/>
          <a:lstStyle>
            <a:lvl1pPr algn="l">
              <a:defRPr sz="2800" b="0">
                <a:solidFill>
                  <a:schemeClr val="bg1"/>
                </a:solidFill>
              </a:defRPr>
            </a:lvl1pPr>
          </a:lstStyle>
          <a:p>
            <a:r>
              <a:rPr lang="en-US"/>
              <a:t>Click to edit Master title style</a:t>
            </a:r>
          </a:p>
        </p:txBody>
      </p:sp>
      <p:sp>
        <p:nvSpPr>
          <p:cNvPr id="14" name="Text Placeholder 5">
            <a:extLst>
              <a:ext uri="{FF2B5EF4-FFF2-40B4-BE49-F238E27FC236}">
                <a16:creationId xmlns:a16="http://schemas.microsoft.com/office/drawing/2014/main" id="{9F8F470B-7468-4549-B5A7-39A947D7C0A6}"/>
              </a:ext>
            </a:extLst>
          </p:cNvPr>
          <p:cNvSpPr>
            <a:spLocks noGrp="1"/>
          </p:cNvSpPr>
          <p:nvPr>
            <p:ph type="body" sz="quarter" idx="54"/>
          </p:nvPr>
        </p:nvSpPr>
        <p:spPr>
          <a:xfrm>
            <a:off x="4105261" y="3536950"/>
            <a:ext cx="4641850" cy="1096963"/>
          </a:xfrm>
        </p:spPr>
        <p:txBody>
          <a:bodyPr lIns="0" tIns="0" rIns="0" bIns="0">
            <a:normAutofit/>
          </a:bodyPr>
          <a:lstStyle>
            <a:lvl1pPr>
              <a:defRPr sz="2000">
                <a:solidFill>
                  <a:schemeClr val="bg1"/>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962AB2B8-D697-4D36-930C-C5BB2E82F4DC}"/>
              </a:ext>
            </a:extLst>
          </p:cNvPr>
          <p:cNvSpPr>
            <a:spLocks noGrp="1"/>
          </p:cNvSpPr>
          <p:nvPr>
            <p:ph type="ftr" sz="quarter" idx="55"/>
          </p:nvPr>
        </p:nvSpPr>
        <p:spPr/>
        <p:txBody>
          <a:bodyPr/>
          <a:lstStyle/>
          <a:p>
            <a:pPr algn="r">
              <a:defRPr/>
            </a:pPr>
            <a:r>
              <a:rPr lang="en-US"/>
              <a:t>driveelectric.gov  |  </a:t>
            </a:r>
            <a:fld id="{0F99AC56-3AFA-4382-996D-1F71D0DBB877}" type="slidenum">
              <a:rPr lang="en-US" smtClean="0"/>
              <a:pPr algn="r">
                <a:defRPr/>
              </a:pPr>
              <a:t>‹#›</a:t>
            </a:fld>
            <a:endParaRPr lang="en-US"/>
          </a:p>
        </p:txBody>
      </p:sp>
    </p:spTree>
    <p:extLst>
      <p:ext uri="{BB962C8B-B14F-4D97-AF65-F5344CB8AC3E}">
        <p14:creationId xmlns:p14="http://schemas.microsoft.com/office/powerpoint/2010/main" val="23678645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ontent Slide - Half Blue - Half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C7420-D1E3-2748-83F1-0C3F1C99A95C}"/>
              </a:ext>
            </a:extLst>
          </p:cNvPr>
          <p:cNvSpPr/>
          <p:nvPr userDrawn="1"/>
        </p:nvSpPr>
        <p:spPr>
          <a:xfrm>
            <a:off x="0" y="3205163"/>
            <a:ext cx="9144000" cy="1723495"/>
          </a:xfrm>
          <a:prstGeom prst="rect">
            <a:avLst/>
          </a:prstGeom>
          <a:solidFill>
            <a:srgbClr val="F57F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0" y="0"/>
            <a:ext cx="9144000" cy="3205163"/>
          </a:xfrm>
          <a:solidFill>
            <a:schemeClr val="bg1">
              <a:lumMod val="95000"/>
            </a:schemeClr>
          </a:solidFill>
        </p:spPr>
        <p:txBody>
          <a:bodyPr/>
          <a:lstStyle>
            <a:lvl1pPr marL="0" indent="0" algn="ctr">
              <a:buNone/>
              <a:defRPr/>
            </a:lvl1pPr>
          </a:lstStyle>
          <a:p>
            <a:r>
              <a:rPr lang="en-US"/>
              <a:t>Insert Photo or Graphic</a:t>
            </a:r>
          </a:p>
        </p:txBody>
      </p:sp>
      <p:sp>
        <p:nvSpPr>
          <p:cNvPr id="12" name="Title 1">
            <a:extLst>
              <a:ext uri="{FF2B5EF4-FFF2-40B4-BE49-F238E27FC236}">
                <a16:creationId xmlns:a16="http://schemas.microsoft.com/office/drawing/2014/main" id="{8AF67F07-FC40-4A48-9D06-A0AE1C2B5CE9}"/>
              </a:ext>
            </a:extLst>
          </p:cNvPr>
          <p:cNvSpPr>
            <a:spLocks noGrp="1"/>
          </p:cNvSpPr>
          <p:nvPr>
            <p:ph type="title"/>
          </p:nvPr>
        </p:nvSpPr>
        <p:spPr>
          <a:xfrm>
            <a:off x="479425" y="3536950"/>
            <a:ext cx="3308350" cy="1096963"/>
          </a:xfrm>
          <a:noFill/>
        </p:spPr>
        <p:txBody>
          <a:bodyPr lIns="0" tIns="0" rIns="0" bIns="0" anchor="t" anchorCtr="0"/>
          <a:lstStyle>
            <a:lvl1pPr algn="l">
              <a:defRPr sz="2800" b="0">
                <a:solidFill>
                  <a:schemeClr val="bg1"/>
                </a:solidFill>
              </a:defRPr>
            </a:lvl1pPr>
          </a:lstStyle>
          <a:p>
            <a:r>
              <a:rPr lang="en-US"/>
              <a:t>Click to edit Master title style</a:t>
            </a:r>
          </a:p>
        </p:txBody>
      </p:sp>
      <p:sp>
        <p:nvSpPr>
          <p:cNvPr id="14" name="Text Placeholder 5">
            <a:extLst>
              <a:ext uri="{FF2B5EF4-FFF2-40B4-BE49-F238E27FC236}">
                <a16:creationId xmlns:a16="http://schemas.microsoft.com/office/drawing/2014/main" id="{9F8F470B-7468-4549-B5A7-39A947D7C0A6}"/>
              </a:ext>
            </a:extLst>
          </p:cNvPr>
          <p:cNvSpPr>
            <a:spLocks noGrp="1"/>
          </p:cNvSpPr>
          <p:nvPr>
            <p:ph type="body" sz="quarter" idx="54"/>
          </p:nvPr>
        </p:nvSpPr>
        <p:spPr>
          <a:xfrm>
            <a:off x="4105261" y="3536950"/>
            <a:ext cx="4641850" cy="1096963"/>
          </a:xfrm>
        </p:spPr>
        <p:txBody>
          <a:bodyPr lIns="0" tIns="0" rIns="0" bIns="0">
            <a:normAutofit/>
          </a:bodyPr>
          <a:lstStyle>
            <a:lvl1pPr>
              <a:defRPr sz="2000">
                <a:solidFill>
                  <a:schemeClr val="bg1"/>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9498B5E3-C0AA-4A61-AA39-B7BF03A9DD0B}"/>
              </a:ext>
            </a:extLst>
          </p:cNvPr>
          <p:cNvSpPr>
            <a:spLocks noGrp="1"/>
          </p:cNvSpPr>
          <p:nvPr>
            <p:ph type="ftr" sz="quarter" idx="55"/>
          </p:nvPr>
        </p:nvSpPr>
        <p:spPr/>
        <p:txBody>
          <a:bodyPr/>
          <a:lstStyle/>
          <a:p>
            <a:pPr algn="r">
              <a:defRPr/>
            </a:pPr>
            <a:r>
              <a:rPr lang="en-US"/>
              <a:t>driveelectric.gov  |  </a:t>
            </a:r>
            <a:fld id="{0F99AC56-3AFA-4382-996D-1F71D0DBB877}" type="slidenum">
              <a:rPr lang="en-US" smtClean="0"/>
              <a:pPr algn="r">
                <a:defRPr/>
              </a:pPr>
              <a:t>‹#›</a:t>
            </a:fld>
            <a:endParaRPr lang="en-US"/>
          </a:p>
        </p:txBody>
      </p:sp>
    </p:spTree>
    <p:extLst>
      <p:ext uri="{BB962C8B-B14F-4D97-AF65-F5344CB8AC3E}">
        <p14:creationId xmlns:p14="http://schemas.microsoft.com/office/powerpoint/2010/main" val="3914544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0"/>
            <a:ext cx="5917298" cy="4934078"/>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4934078"/>
          </a:xfrm>
          <a:prstGeom prst="rect">
            <a:avLst/>
          </a:prstGeom>
          <a:solidFill>
            <a:srgbClr val="005A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CE9686F-E66D-461E-AC4C-5FD554E27A92}"/>
              </a:ext>
            </a:extLst>
          </p:cNvPr>
          <p:cNvSpPr>
            <a:spLocks noGrp="1"/>
          </p:cNvSpPr>
          <p:nvPr>
            <p:ph type="title"/>
          </p:nvPr>
        </p:nvSpPr>
        <p:spPr>
          <a:xfrm>
            <a:off x="372234" y="508393"/>
            <a:ext cx="2532807" cy="1094188"/>
          </a:xfrm>
          <a:noFill/>
        </p:spPr>
        <p:txBody>
          <a:bodyPr lIns="0" tIns="0" rIns="0" bIns="0" anchor="t" anchorCtr="0"/>
          <a:lstStyle>
            <a:lvl1pPr algn="l">
              <a:defRPr sz="2400" b="0">
                <a:solidFill>
                  <a:schemeClr val="bg1"/>
                </a:solidFill>
              </a:defRPr>
            </a:lvl1pPr>
          </a:lstStyle>
          <a:p>
            <a:r>
              <a:rPr lang="en-US"/>
              <a:t>Click to edit Master title style</a:t>
            </a:r>
          </a:p>
        </p:txBody>
      </p:sp>
      <p:sp>
        <p:nvSpPr>
          <p:cNvPr id="12" name="Text Placeholder 5">
            <a:extLst>
              <a:ext uri="{FF2B5EF4-FFF2-40B4-BE49-F238E27FC236}">
                <a16:creationId xmlns:a16="http://schemas.microsoft.com/office/drawing/2014/main" id="{6FEAFBE5-A2CC-4689-9FFD-B895D7460777}"/>
              </a:ext>
            </a:extLst>
          </p:cNvPr>
          <p:cNvSpPr>
            <a:spLocks noGrp="1"/>
          </p:cNvSpPr>
          <p:nvPr>
            <p:ph type="body" sz="quarter" idx="54"/>
          </p:nvPr>
        </p:nvSpPr>
        <p:spPr>
          <a:xfrm>
            <a:off x="372234" y="2074658"/>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4" name="Footer Placeholder 3">
            <a:extLst>
              <a:ext uri="{FF2B5EF4-FFF2-40B4-BE49-F238E27FC236}">
                <a16:creationId xmlns:a16="http://schemas.microsoft.com/office/drawing/2014/main" id="{B3ADCFF6-1688-424D-B7AC-69701425CFE6}"/>
              </a:ext>
            </a:extLst>
          </p:cNvPr>
          <p:cNvSpPr>
            <a:spLocks noGrp="1"/>
          </p:cNvSpPr>
          <p:nvPr>
            <p:ph type="ftr" sz="quarter" idx="55"/>
          </p:nvPr>
        </p:nvSpPr>
        <p:spPr/>
        <p:txBody>
          <a:bodyPr/>
          <a:lstStyle/>
          <a:p>
            <a:pPr algn="r">
              <a:defRPr/>
            </a:pPr>
            <a:r>
              <a:rPr lang="en-US"/>
              <a:t>driveelectric.gov  |  </a:t>
            </a:r>
            <a:fld id="{0F99AC56-3AFA-4382-996D-1F71D0DBB877}" type="slidenum">
              <a:rPr lang="en-US" smtClean="0"/>
              <a:pPr algn="r">
                <a:defRPr/>
              </a:pPr>
              <a:t>‹#›</a:t>
            </a:fld>
            <a:endParaRPr lang="en-US"/>
          </a:p>
        </p:txBody>
      </p:sp>
    </p:spTree>
    <p:extLst>
      <p:ext uri="{BB962C8B-B14F-4D97-AF65-F5344CB8AC3E}">
        <p14:creationId xmlns:p14="http://schemas.microsoft.com/office/powerpoint/2010/main" val="3771149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363110-87F2-A54E-4ACF-0109354AB3DF}"/>
              </a:ext>
            </a:extLst>
          </p:cNvPr>
          <p:cNvSpPr>
            <a:spLocks noGrp="1"/>
          </p:cNvSpPr>
          <p:nvPr>
            <p:ph type="ftr" sz="quarter" idx="10"/>
          </p:nvPr>
        </p:nvSpPr>
        <p:spPr/>
        <p:txBody>
          <a:bodyPr/>
          <a:lstStyle/>
          <a:p>
            <a:pPr algn="r">
              <a:defRPr/>
            </a:pPr>
            <a:endParaRPr lang="en-US"/>
          </a:p>
        </p:txBody>
      </p:sp>
      <p:sp>
        <p:nvSpPr>
          <p:cNvPr id="4" name="Title 2">
            <a:extLst>
              <a:ext uri="{FF2B5EF4-FFF2-40B4-BE49-F238E27FC236}">
                <a16:creationId xmlns:a16="http://schemas.microsoft.com/office/drawing/2014/main" id="{88C7A200-32AA-7046-59E4-9360D6579266}"/>
              </a:ext>
            </a:extLst>
          </p:cNvPr>
          <p:cNvSpPr txBox="1">
            <a:spLocks/>
          </p:cNvSpPr>
          <p:nvPr userDrawn="1"/>
        </p:nvSpPr>
        <p:spPr>
          <a:xfrm>
            <a:off x="0" y="243718"/>
            <a:ext cx="8686800" cy="1136824"/>
          </a:xfrm>
          <a:prstGeom prst="rect">
            <a:avLst/>
          </a:prstGeom>
          <a:solidFill>
            <a:schemeClr val="accent2">
              <a:lumMod val="50000"/>
            </a:schemeClr>
          </a:solidFill>
        </p:spPr>
        <p:txBody>
          <a:bodyPr vert="horz" lIns="228600" tIns="118872" rIns="91440" bIns="45720" rtlCol="0" anchor="ctr" anchorCtr="0">
            <a:noAutofit/>
          </a:bodyPr>
          <a:lstStyle>
            <a:lvl1pPr marL="0" algn="l" defTabSz="609585" rtl="0" eaLnBrk="1" latinLnBrk="0" hangingPunct="1">
              <a:lnSpc>
                <a:spcPts val="4000"/>
              </a:lnSpc>
              <a:spcBef>
                <a:spcPts val="0"/>
              </a:spcBef>
              <a:buNone/>
              <a:defRPr sz="3200" b="0" kern="1200" spc="-53" baseline="0">
                <a:solidFill>
                  <a:schemeClr val="tx1"/>
                </a:solidFill>
                <a:latin typeface="Montserrat" panose="00000500000000000000" pitchFamily="2" charset="0"/>
                <a:ea typeface="Roboto" panose="02000000000000000000" pitchFamily="2" charset="0"/>
                <a:cs typeface="Roboto" panose="02000000000000000000" pitchFamily="2" charset="0"/>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srgbClr val="FFFFFF"/>
              </a:solidFill>
              <a:effectLst/>
              <a:uLnTx/>
              <a:uFillTx/>
              <a:latin typeface="Montserrat" panose="00000500000000000000" pitchFamily="2" charset="0"/>
              <a:ea typeface="Roboto" panose="02000000000000000000" pitchFamily="2" charset="0"/>
              <a:cs typeface="Roboto" panose="02000000000000000000" pitchFamily="2" charset="0"/>
            </a:endParaRPr>
          </a:p>
        </p:txBody>
      </p:sp>
      <p:sp>
        <p:nvSpPr>
          <p:cNvPr id="7" name="Text Placeholder 6">
            <a:extLst>
              <a:ext uri="{FF2B5EF4-FFF2-40B4-BE49-F238E27FC236}">
                <a16:creationId xmlns:a16="http://schemas.microsoft.com/office/drawing/2014/main" id="{6804FF2C-CCE0-2D9C-BF43-76F024E5192A}"/>
              </a:ext>
            </a:extLst>
          </p:cNvPr>
          <p:cNvSpPr>
            <a:spLocks noGrp="1"/>
          </p:cNvSpPr>
          <p:nvPr>
            <p:ph type="body" sz="quarter" idx="11"/>
          </p:nvPr>
        </p:nvSpPr>
        <p:spPr>
          <a:xfrm>
            <a:off x="298383" y="1684439"/>
            <a:ext cx="7641840" cy="26469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509F99E-A2C7-A07C-EA89-2AFB93B500D2}"/>
              </a:ext>
            </a:extLst>
          </p:cNvPr>
          <p:cNvSpPr>
            <a:spLocks noGrp="1"/>
          </p:cNvSpPr>
          <p:nvPr>
            <p:ph type="title"/>
          </p:nvPr>
        </p:nvSpPr>
        <p:spPr>
          <a:xfrm>
            <a:off x="4503" y="398452"/>
            <a:ext cx="8229600" cy="827357"/>
          </a:xfrm>
        </p:spPr>
        <p:txBody>
          <a:bodyPr/>
          <a:lstStyle>
            <a:lvl1pP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353724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0"/>
            <a:ext cx="5917298" cy="4934078"/>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4934078"/>
          </a:xfrm>
          <a:prstGeom prst="rect">
            <a:avLst/>
          </a:prstGeom>
          <a:solidFill>
            <a:srgbClr val="F57F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CE9686F-E66D-461E-AC4C-5FD554E27A92}"/>
              </a:ext>
            </a:extLst>
          </p:cNvPr>
          <p:cNvSpPr>
            <a:spLocks noGrp="1"/>
          </p:cNvSpPr>
          <p:nvPr>
            <p:ph type="title"/>
          </p:nvPr>
        </p:nvSpPr>
        <p:spPr>
          <a:xfrm>
            <a:off x="372234" y="508393"/>
            <a:ext cx="2532807" cy="1094188"/>
          </a:xfrm>
          <a:noFill/>
        </p:spPr>
        <p:txBody>
          <a:bodyPr lIns="0" tIns="0" rIns="0" bIns="0" anchor="t" anchorCtr="0"/>
          <a:lstStyle>
            <a:lvl1pPr algn="l">
              <a:defRPr sz="2400" b="0">
                <a:solidFill>
                  <a:schemeClr val="bg1"/>
                </a:solidFill>
              </a:defRPr>
            </a:lvl1pPr>
          </a:lstStyle>
          <a:p>
            <a:r>
              <a:rPr lang="en-US"/>
              <a:t>Click to edit Master title style</a:t>
            </a:r>
          </a:p>
        </p:txBody>
      </p:sp>
      <p:sp>
        <p:nvSpPr>
          <p:cNvPr id="12" name="Text Placeholder 5">
            <a:extLst>
              <a:ext uri="{FF2B5EF4-FFF2-40B4-BE49-F238E27FC236}">
                <a16:creationId xmlns:a16="http://schemas.microsoft.com/office/drawing/2014/main" id="{6FEAFBE5-A2CC-4689-9FFD-B895D7460777}"/>
              </a:ext>
            </a:extLst>
          </p:cNvPr>
          <p:cNvSpPr>
            <a:spLocks noGrp="1"/>
          </p:cNvSpPr>
          <p:nvPr>
            <p:ph type="body" sz="quarter" idx="54"/>
          </p:nvPr>
        </p:nvSpPr>
        <p:spPr>
          <a:xfrm>
            <a:off x="372234" y="2074658"/>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4" name="Footer Placeholder 3">
            <a:extLst>
              <a:ext uri="{FF2B5EF4-FFF2-40B4-BE49-F238E27FC236}">
                <a16:creationId xmlns:a16="http://schemas.microsoft.com/office/drawing/2014/main" id="{2EC172B8-336D-4930-B93B-FE455C121093}"/>
              </a:ext>
            </a:extLst>
          </p:cNvPr>
          <p:cNvSpPr>
            <a:spLocks noGrp="1"/>
          </p:cNvSpPr>
          <p:nvPr>
            <p:ph type="ftr" sz="quarter" idx="55"/>
          </p:nvPr>
        </p:nvSpPr>
        <p:spPr/>
        <p:txBody>
          <a:bodyPr/>
          <a:lstStyle/>
          <a:p>
            <a:pPr algn="r">
              <a:defRPr/>
            </a:pPr>
            <a:r>
              <a:rPr lang="en-US"/>
              <a:t>driveelectric.gov  |  </a:t>
            </a:r>
            <a:fld id="{0F99AC56-3AFA-4382-996D-1F71D0DBB877}" type="slidenum">
              <a:rPr lang="en-US" smtClean="0"/>
              <a:pPr algn="r">
                <a:defRPr/>
              </a:pPr>
              <a:t>‹#›</a:t>
            </a:fld>
            <a:endParaRPr lang="en-US"/>
          </a:p>
        </p:txBody>
      </p:sp>
    </p:spTree>
    <p:extLst>
      <p:ext uri="{BB962C8B-B14F-4D97-AF65-F5344CB8AC3E}">
        <p14:creationId xmlns:p14="http://schemas.microsoft.com/office/powerpoint/2010/main" val="2993380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2460902"/>
            <a:ext cx="5917298" cy="2473176"/>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4934078"/>
          </a:xfrm>
          <a:prstGeom prst="rect">
            <a:avLst/>
          </a:prstGeom>
          <a:solidFill>
            <a:srgbClr val="005A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CE9686F-E66D-461E-AC4C-5FD554E27A92}"/>
              </a:ext>
            </a:extLst>
          </p:cNvPr>
          <p:cNvSpPr>
            <a:spLocks noGrp="1"/>
          </p:cNvSpPr>
          <p:nvPr>
            <p:ph type="title"/>
          </p:nvPr>
        </p:nvSpPr>
        <p:spPr>
          <a:xfrm>
            <a:off x="372234" y="508393"/>
            <a:ext cx="2532807" cy="1094188"/>
          </a:xfrm>
          <a:noFill/>
        </p:spPr>
        <p:txBody>
          <a:bodyPr lIns="0" tIns="0" rIns="0" bIns="0" anchor="t" anchorCtr="0"/>
          <a:lstStyle>
            <a:lvl1pPr algn="l">
              <a:defRPr sz="2400" b="0">
                <a:solidFill>
                  <a:schemeClr val="bg1"/>
                </a:solidFill>
              </a:defRPr>
            </a:lvl1pPr>
          </a:lstStyle>
          <a:p>
            <a:r>
              <a:rPr lang="en-US"/>
              <a:t>Click to edit Master title style</a:t>
            </a:r>
          </a:p>
        </p:txBody>
      </p:sp>
      <p:sp>
        <p:nvSpPr>
          <p:cNvPr id="12" name="Text Placeholder 5">
            <a:extLst>
              <a:ext uri="{FF2B5EF4-FFF2-40B4-BE49-F238E27FC236}">
                <a16:creationId xmlns:a16="http://schemas.microsoft.com/office/drawing/2014/main" id="{6FEAFBE5-A2CC-4689-9FFD-B895D7460777}"/>
              </a:ext>
            </a:extLst>
          </p:cNvPr>
          <p:cNvSpPr>
            <a:spLocks noGrp="1"/>
          </p:cNvSpPr>
          <p:nvPr>
            <p:ph type="body" sz="quarter" idx="54"/>
          </p:nvPr>
        </p:nvSpPr>
        <p:spPr>
          <a:xfrm>
            <a:off x="372234" y="2074658"/>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7" name="Text Placeholder 4">
            <a:extLst>
              <a:ext uri="{FF2B5EF4-FFF2-40B4-BE49-F238E27FC236}">
                <a16:creationId xmlns:a16="http://schemas.microsoft.com/office/drawing/2014/main" id="{8DEB54A5-6388-4877-BEA5-0B363DF64939}"/>
              </a:ext>
            </a:extLst>
          </p:cNvPr>
          <p:cNvSpPr>
            <a:spLocks noGrp="1"/>
          </p:cNvSpPr>
          <p:nvPr>
            <p:ph type="body" sz="quarter" idx="51"/>
          </p:nvPr>
        </p:nvSpPr>
        <p:spPr>
          <a:xfrm>
            <a:off x="3468103" y="233203"/>
            <a:ext cx="5362914" cy="2025107"/>
          </a:xfrm>
        </p:spPr>
        <p:txBody>
          <a:bodyPr/>
          <a:lstStyle/>
          <a:p>
            <a:pPr lvl="0"/>
            <a:r>
              <a:rPr lang="en-US"/>
              <a:t>Click to edit Master text styles</a:t>
            </a:r>
          </a:p>
        </p:txBody>
      </p:sp>
      <p:sp>
        <p:nvSpPr>
          <p:cNvPr id="4" name="Footer Placeholder 3">
            <a:extLst>
              <a:ext uri="{FF2B5EF4-FFF2-40B4-BE49-F238E27FC236}">
                <a16:creationId xmlns:a16="http://schemas.microsoft.com/office/drawing/2014/main" id="{3635690E-4F89-4542-B38E-BF0682B5F014}"/>
              </a:ext>
            </a:extLst>
          </p:cNvPr>
          <p:cNvSpPr>
            <a:spLocks noGrp="1"/>
          </p:cNvSpPr>
          <p:nvPr>
            <p:ph type="ftr" sz="quarter" idx="55"/>
          </p:nvPr>
        </p:nvSpPr>
        <p:spPr/>
        <p:txBody>
          <a:bodyPr/>
          <a:lstStyle/>
          <a:p>
            <a:pPr algn="r">
              <a:defRPr/>
            </a:pPr>
            <a:r>
              <a:rPr lang="en-US"/>
              <a:t>driveelectric.gov  |  </a:t>
            </a:r>
            <a:fld id="{0F99AC56-3AFA-4382-996D-1F71D0DBB877}" type="slidenum">
              <a:rPr lang="en-US" smtClean="0"/>
              <a:pPr algn="r">
                <a:defRPr/>
              </a:pPr>
              <a:t>‹#›</a:t>
            </a:fld>
            <a:endParaRPr lang="en-US"/>
          </a:p>
        </p:txBody>
      </p:sp>
    </p:spTree>
    <p:extLst>
      <p:ext uri="{BB962C8B-B14F-4D97-AF65-F5344CB8AC3E}">
        <p14:creationId xmlns:p14="http://schemas.microsoft.com/office/powerpoint/2010/main" val="5164163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2460902"/>
            <a:ext cx="5917298" cy="2473175"/>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4934078"/>
          </a:xfrm>
          <a:prstGeom prst="rect">
            <a:avLst/>
          </a:prstGeom>
          <a:solidFill>
            <a:srgbClr val="F57F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CE9686F-E66D-461E-AC4C-5FD554E27A92}"/>
              </a:ext>
            </a:extLst>
          </p:cNvPr>
          <p:cNvSpPr>
            <a:spLocks noGrp="1"/>
          </p:cNvSpPr>
          <p:nvPr>
            <p:ph type="title"/>
          </p:nvPr>
        </p:nvSpPr>
        <p:spPr>
          <a:xfrm>
            <a:off x="372234" y="508393"/>
            <a:ext cx="2532807" cy="1094188"/>
          </a:xfrm>
          <a:noFill/>
        </p:spPr>
        <p:txBody>
          <a:bodyPr lIns="0" tIns="0" rIns="0" bIns="0" anchor="t" anchorCtr="0"/>
          <a:lstStyle>
            <a:lvl1pPr algn="l">
              <a:defRPr sz="2400" b="0">
                <a:solidFill>
                  <a:schemeClr val="bg1"/>
                </a:solidFill>
              </a:defRPr>
            </a:lvl1pPr>
          </a:lstStyle>
          <a:p>
            <a:r>
              <a:rPr lang="en-US"/>
              <a:t>Click to edit Master title style</a:t>
            </a:r>
          </a:p>
        </p:txBody>
      </p:sp>
      <p:sp>
        <p:nvSpPr>
          <p:cNvPr id="12" name="Text Placeholder 5">
            <a:extLst>
              <a:ext uri="{FF2B5EF4-FFF2-40B4-BE49-F238E27FC236}">
                <a16:creationId xmlns:a16="http://schemas.microsoft.com/office/drawing/2014/main" id="{6FEAFBE5-A2CC-4689-9FFD-B895D7460777}"/>
              </a:ext>
            </a:extLst>
          </p:cNvPr>
          <p:cNvSpPr>
            <a:spLocks noGrp="1"/>
          </p:cNvSpPr>
          <p:nvPr>
            <p:ph type="body" sz="quarter" idx="54"/>
          </p:nvPr>
        </p:nvSpPr>
        <p:spPr>
          <a:xfrm>
            <a:off x="372234" y="2074658"/>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7" name="Text Placeholder 4">
            <a:extLst>
              <a:ext uri="{FF2B5EF4-FFF2-40B4-BE49-F238E27FC236}">
                <a16:creationId xmlns:a16="http://schemas.microsoft.com/office/drawing/2014/main" id="{8DEB54A5-6388-4877-BEA5-0B363DF64939}"/>
              </a:ext>
            </a:extLst>
          </p:cNvPr>
          <p:cNvSpPr>
            <a:spLocks noGrp="1"/>
          </p:cNvSpPr>
          <p:nvPr>
            <p:ph type="body" sz="quarter" idx="51"/>
          </p:nvPr>
        </p:nvSpPr>
        <p:spPr>
          <a:xfrm>
            <a:off x="3468103" y="233203"/>
            <a:ext cx="5362914" cy="2025107"/>
          </a:xfrm>
        </p:spPr>
        <p:txBody>
          <a:bodyPr/>
          <a:lstStyle/>
          <a:p>
            <a:pPr lvl="0"/>
            <a:r>
              <a:rPr lang="en-US"/>
              <a:t>Click to edit Master text styles</a:t>
            </a:r>
          </a:p>
        </p:txBody>
      </p:sp>
      <p:sp>
        <p:nvSpPr>
          <p:cNvPr id="4" name="Footer Placeholder 3">
            <a:extLst>
              <a:ext uri="{FF2B5EF4-FFF2-40B4-BE49-F238E27FC236}">
                <a16:creationId xmlns:a16="http://schemas.microsoft.com/office/drawing/2014/main" id="{E4DE415A-A1BC-4FF2-BF78-E9FDAEAF8D1C}"/>
              </a:ext>
            </a:extLst>
          </p:cNvPr>
          <p:cNvSpPr>
            <a:spLocks noGrp="1"/>
          </p:cNvSpPr>
          <p:nvPr>
            <p:ph type="ftr" sz="quarter" idx="55"/>
          </p:nvPr>
        </p:nvSpPr>
        <p:spPr/>
        <p:txBody>
          <a:bodyPr/>
          <a:lstStyle/>
          <a:p>
            <a:pPr algn="r">
              <a:defRPr/>
            </a:pPr>
            <a:r>
              <a:rPr lang="en-US"/>
              <a:t>driveelectric.gov  |  </a:t>
            </a:r>
            <a:fld id="{0F99AC56-3AFA-4382-996D-1F71D0DBB877}" type="slidenum">
              <a:rPr lang="en-US" smtClean="0"/>
              <a:pPr algn="r">
                <a:defRPr/>
              </a:pPr>
              <a:t>‹#›</a:t>
            </a:fld>
            <a:endParaRPr lang="en-US"/>
          </a:p>
        </p:txBody>
      </p:sp>
    </p:spTree>
    <p:extLst>
      <p:ext uri="{BB962C8B-B14F-4D97-AF65-F5344CB8AC3E}">
        <p14:creationId xmlns:p14="http://schemas.microsoft.com/office/powerpoint/2010/main" val="41629748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Content Slide -  Vertical Blue/phot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E89915-DFDC-4E2D-BAE8-5659C01E9DC7}"/>
              </a:ext>
            </a:extLst>
          </p:cNvPr>
          <p:cNvPicPr>
            <a:picLocks noChangeAspect="1"/>
          </p:cNvPicPr>
          <p:nvPr userDrawn="1"/>
        </p:nvPicPr>
        <p:blipFill rotWithShape="1">
          <a:blip r:embed="rId2"/>
          <a:srcRect l="70700" r="12210"/>
          <a:stretch/>
        </p:blipFill>
        <p:spPr>
          <a:xfrm>
            <a:off x="-1" y="-1"/>
            <a:ext cx="1499615" cy="4940215"/>
          </a:xfrm>
          <a:prstGeom prst="rect">
            <a:avLst/>
          </a:prstGeom>
        </p:spPr>
      </p:pic>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499347" y="0"/>
            <a:ext cx="7644653" cy="4940214"/>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userDrawn="1"/>
        </p:nvSpPr>
        <p:spPr>
          <a:xfrm>
            <a:off x="-269" y="0"/>
            <a:ext cx="1499616" cy="4940214"/>
          </a:xfrm>
          <a:prstGeom prst="rect">
            <a:avLst/>
          </a:prstGeom>
          <a:solidFill>
            <a:srgbClr val="005A7C">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B01E338-5424-4983-A800-966422B360D3}"/>
              </a:ext>
            </a:extLst>
          </p:cNvPr>
          <p:cNvSpPr>
            <a:spLocks noGrp="1"/>
          </p:cNvSpPr>
          <p:nvPr>
            <p:ph type="body" sz="quarter" idx="54"/>
          </p:nvPr>
        </p:nvSpPr>
        <p:spPr>
          <a:xfrm>
            <a:off x="286048" y="505618"/>
            <a:ext cx="985919"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43E34B18-B274-4FE8-90C2-E69922EBA7AA}"/>
              </a:ext>
            </a:extLst>
          </p:cNvPr>
          <p:cNvSpPr>
            <a:spLocks noGrp="1"/>
          </p:cNvSpPr>
          <p:nvPr>
            <p:ph type="ftr" sz="quarter" idx="55"/>
          </p:nvPr>
        </p:nvSpPr>
        <p:spPr/>
        <p:txBody>
          <a:bodyPr/>
          <a:lstStyle/>
          <a:p>
            <a:pPr algn="r">
              <a:defRPr/>
            </a:pPr>
            <a:r>
              <a:rPr lang="en-US"/>
              <a:t>driveelectric.gov  |  </a:t>
            </a:r>
            <a:fld id="{0F99AC56-3AFA-4382-996D-1F71D0DBB877}" type="slidenum">
              <a:rPr lang="en-US" smtClean="0"/>
              <a:pPr algn="r">
                <a:defRPr/>
              </a:pPr>
              <a:t>‹#›</a:t>
            </a:fld>
            <a:endParaRPr lang="en-US"/>
          </a:p>
        </p:txBody>
      </p:sp>
    </p:spTree>
    <p:extLst>
      <p:ext uri="{BB962C8B-B14F-4D97-AF65-F5344CB8AC3E}">
        <p14:creationId xmlns:p14="http://schemas.microsoft.com/office/powerpoint/2010/main" val="3425231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_Content Slide -  Vertical Blue/phot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E89915-DFDC-4E2D-BAE8-5659C01E9DC7}"/>
              </a:ext>
            </a:extLst>
          </p:cNvPr>
          <p:cNvPicPr>
            <a:picLocks noChangeAspect="1"/>
          </p:cNvPicPr>
          <p:nvPr userDrawn="1"/>
        </p:nvPicPr>
        <p:blipFill rotWithShape="1">
          <a:blip r:embed="rId2"/>
          <a:srcRect l="72044" r="10866"/>
          <a:stretch/>
        </p:blipFill>
        <p:spPr>
          <a:xfrm>
            <a:off x="-1" y="-1"/>
            <a:ext cx="1499615" cy="4940215"/>
          </a:xfrm>
          <a:prstGeom prst="rect">
            <a:avLst/>
          </a:prstGeom>
        </p:spPr>
      </p:pic>
      <p:sp>
        <p:nvSpPr>
          <p:cNvPr id="10" name="Rectangle 9">
            <a:extLst>
              <a:ext uri="{FF2B5EF4-FFF2-40B4-BE49-F238E27FC236}">
                <a16:creationId xmlns:a16="http://schemas.microsoft.com/office/drawing/2014/main" id="{8A832604-F597-CE4C-9045-0EDB4883F306}"/>
              </a:ext>
            </a:extLst>
          </p:cNvPr>
          <p:cNvSpPr/>
          <p:nvPr userDrawn="1"/>
        </p:nvSpPr>
        <p:spPr>
          <a:xfrm>
            <a:off x="0" y="0"/>
            <a:ext cx="1499616" cy="4940214"/>
          </a:xfrm>
          <a:prstGeom prst="rect">
            <a:avLst/>
          </a:prstGeom>
          <a:solidFill>
            <a:srgbClr val="005A7C">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B01E338-5424-4983-A800-966422B360D3}"/>
              </a:ext>
            </a:extLst>
          </p:cNvPr>
          <p:cNvSpPr>
            <a:spLocks noGrp="1"/>
          </p:cNvSpPr>
          <p:nvPr>
            <p:ph type="body" sz="quarter" idx="54"/>
          </p:nvPr>
        </p:nvSpPr>
        <p:spPr>
          <a:xfrm>
            <a:off x="286048" y="505618"/>
            <a:ext cx="985919"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81702526-AC13-4322-971E-949086AB696C}"/>
              </a:ext>
            </a:extLst>
          </p:cNvPr>
          <p:cNvSpPr>
            <a:spLocks noGrp="1"/>
          </p:cNvSpPr>
          <p:nvPr>
            <p:ph type="body" sz="quarter" idx="51"/>
          </p:nvPr>
        </p:nvSpPr>
        <p:spPr>
          <a:xfrm>
            <a:off x="1786588" y="499481"/>
            <a:ext cx="3374555" cy="4213668"/>
          </a:xfrm>
        </p:spPr>
        <p:txBody>
          <a:bodyPr/>
          <a:lstStyle/>
          <a:p>
            <a:pPr lvl="0"/>
            <a:r>
              <a:rPr lang="en-US"/>
              <a:t>Click to edit Master text styles</a:t>
            </a:r>
          </a:p>
        </p:txBody>
      </p:sp>
      <p:sp>
        <p:nvSpPr>
          <p:cNvPr id="13" name="Text Placeholder 4">
            <a:extLst>
              <a:ext uri="{FF2B5EF4-FFF2-40B4-BE49-F238E27FC236}">
                <a16:creationId xmlns:a16="http://schemas.microsoft.com/office/drawing/2014/main" id="{003A157E-63B7-4864-8E7C-896E174B4F59}"/>
              </a:ext>
            </a:extLst>
          </p:cNvPr>
          <p:cNvSpPr>
            <a:spLocks noGrp="1"/>
          </p:cNvSpPr>
          <p:nvPr>
            <p:ph type="body" sz="quarter" idx="56"/>
          </p:nvPr>
        </p:nvSpPr>
        <p:spPr>
          <a:xfrm>
            <a:off x="5381796" y="499481"/>
            <a:ext cx="3374555" cy="4213668"/>
          </a:xfrm>
        </p:spPr>
        <p:txBody>
          <a:bodyPr/>
          <a:lstStyle/>
          <a:p>
            <a:pPr lvl="0"/>
            <a:r>
              <a:rPr lang="en-US"/>
              <a:t>Click to edit Master text styles</a:t>
            </a:r>
          </a:p>
        </p:txBody>
      </p:sp>
      <p:sp>
        <p:nvSpPr>
          <p:cNvPr id="2" name="Footer Placeholder 1">
            <a:extLst>
              <a:ext uri="{FF2B5EF4-FFF2-40B4-BE49-F238E27FC236}">
                <a16:creationId xmlns:a16="http://schemas.microsoft.com/office/drawing/2014/main" id="{95CAD1F2-23AC-4816-A334-195F27F64F80}"/>
              </a:ext>
            </a:extLst>
          </p:cNvPr>
          <p:cNvSpPr>
            <a:spLocks noGrp="1"/>
          </p:cNvSpPr>
          <p:nvPr>
            <p:ph type="ftr" sz="quarter" idx="57"/>
          </p:nvPr>
        </p:nvSpPr>
        <p:spPr/>
        <p:txBody>
          <a:bodyPr/>
          <a:lstStyle/>
          <a:p>
            <a:pPr algn="r">
              <a:defRPr/>
            </a:pPr>
            <a:r>
              <a:rPr lang="en-US"/>
              <a:t>driveelectric.gov  |  </a:t>
            </a:r>
            <a:fld id="{0F99AC56-3AFA-4382-996D-1F71D0DBB877}" type="slidenum">
              <a:rPr lang="en-US" smtClean="0"/>
              <a:pPr algn="r">
                <a:defRPr/>
              </a:pPr>
              <a:t>‹#›</a:t>
            </a:fld>
            <a:endParaRPr lang="en-US"/>
          </a:p>
        </p:txBody>
      </p:sp>
    </p:spTree>
    <p:extLst>
      <p:ext uri="{BB962C8B-B14F-4D97-AF65-F5344CB8AC3E}">
        <p14:creationId xmlns:p14="http://schemas.microsoft.com/office/powerpoint/2010/main" val="2210976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09D5-B5C8-406B-B81A-A2844C44C95D}"/>
              </a:ext>
            </a:extLst>
          </p:cNvPr>
          <p:cNvSpPr>
            <a:spLocks noGrp="1"/>
          </p:cNvSpPr>
          <p:nvPr>
            <p:ph type="title" hasCustomPrompt="1"/>
          </p:nvPr>
        </p:nvSpPr>
        <p:spPr>
          <a:xfrm>
            <a:off x="457200" y="2681046"/>
            <a:ext cx="8229600" cy="827357"/>
          </a:xfrm>
        </p:spPr>
        <p:txBody>
          <a:bodyPr/>
          <a:lstStyle>
            <a:lvl1pPr algn="ctr">
              <a:defRPr/>
            </a:lvl1pPr>
          </a:lstStyle>
          <a:p>
            <a:r>
              <a:rPr lang="en-US"/>
              <a:t>Thank you/Q&amp;A</a:t>
            </a:r>
          </a:p>
        </p:txBody>
      </p:sp>
      <p:sp>
        <p:nvSpPr>
          <p:cNvPr id="11" name="Text Placeholder 4">
            <a:extLst>
              <a:ext uri="{FF2B5EF4-FFF2-40B4-BE49-F238E27FC236}">
                <a16:creationId xmlns:a16="http://schemas.microsoft.com/office/drawing/2014/main" id="{96C224B8-3504-48F9-802D-FB153FDF18EA}"/>
              </a:ext>
            </a:extLst>
          </p:cNvPr>
          <p:cNvSpPr>
            <a:spLocks noGrp="1"/>
          </p:cNvSpPr>
          <p:nvPr>
            <p:ph type="body" sz="quarter" idx="51"/>
          </p:nvPr>
        </p:nvSpPr>
        <p:spPr>
          <a:xfrm>
            <a:off x="457200" y="3756563"/>
            <a:ext cx="8229600" cy="779389"/>
          </a:xfrm>
        </p:spPr>
        <p:txBody>
          <a:bodyPr>
            <a:normAutofit/>
          </a:bodyPr>
          <a:lstStyle>
            <a:lvl1pPr marL="0" indent="0" algn="ctr">
              <a:buNone/>
              <a:defRPr sz="1400"/>
            </a:lvl1pPr>
          </a:lstStyle>
          <a:p>
            <a:pPr lvl="0"/>
            <a:r>
              <a:rPr lang="en-US"/>
              <a:t>Click to edit Master text styles</a:t>
            </a:r>
          </a:p>
        </p:txBody>
      </p:sp>
      <p:pic>
        <p:nvPicPr>
          <p:cNvPr id="5" name="Graphic 4">
            <a:extLst>
              <a:ext uri="{FF2B5EF4-FFF2-40B4-BE49-F238E27FC236}">
                <a16:creationId xmlns:a16="http://schemas.microsoft.com/office/drawing/2014/main" id="{C8DCC6C2-6DC5-4FE0-92A7-AE12383B34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7777" y="561600"/>
            <a:ext cx="1488446" cy="1775587"/>
          </a:xfrm>
          <a:prstGeom prst="rect">
            <a:avLst/>
          </a:prstGeom>
        </p:spPr>
      </p:pic>
      <p:sp>
        <p:nvSpPr>
          <p:cNvPr id="3" name="TextBox 2">
            <a:extLst>
              <a:ext uri="{FF2B5EF4-FFF2-40B4-BE49-F238E27FC236}">
                <a16:creationId xmlns:a16="http://schemas.microsoft.com/office/drawing/2014/main" id="{EE662710-880F-441B-8ABD-6001ED2A8DAE}"/>
              </a:ext>
            </a:extLst>
          </p:cNvPr>
          <p:cNvSpPr txBox="1"/>
          <p:nvPr userDrawn="1"/>
        </p:nvSpPr>
        <p:spPr>
          <a:xfrm>
            <a:off x="457200" y="4629150"/>
            <a:ext cx="8229600" cy="276999"/>
          </a:xfrm>
          <a:prstGeom prst="rect">
            <a:avLst/>
          </a:prstGeom>
          <a:noFill/>
        </p:spPr>
        <p:txBody>
          <a:bodyPr wrap="square" rtlCol="0">
            <a:spAutoFit/>
          </a:bodyPr>
          <a:lstStyle/>
          <a:p>
            <a:pPr algn="ctr"/>
            <a:r>
              <a:rPr lang="en-US" sz="1200">
                <a:solidFill>
                  <a:srgbClr val="005A7C"/>
                </a:solidFill>
                <a:latin typeface="Montserrat" panose="00000500000000000000" pitchFamily="2" charset="0"/>
              </a:rPr>
              <a:t>driveelectric.gov</a:t>
            </a:r>
          </a:p>
        </p:txBody>
      </p:sp>
    </p:spTree>
    <p:extLst>
      <p:ext uri="{BB962C8B-B14F-4D97-AF65-F5344CB8AC3E}">
        <p14:creationId xmlns:p14="http://schemas.microsoft.com/office/powerpoint/2010/main" val="19421678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8FCB0E-17B4-4779-AB37-CBA9F8925F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182FBAC6-4DD0-1A4A-E425-4BDBA863154D}"/>
              </a:ext>
            </a:extLst>
          </p:cNvPr>
          <p:cNvSpPr>
            <a:spLocks noGrp="1"/>
          </p:cNvSpPr>
          <p:nvPr>
            <p:ph type="ftr" sz="quarter" idx="10"/>
          </p:nvPr>
        </p:nvSpPr>
        <p:spPr/>
        <p:txBody>
          <a:bodyPr/>
          <a:lstStyle/>
          <a:p>
            <a:pPr algn="r">
              <a:defRPr/>
            </a:pPr>
            <a:r>
              <a:rPr lang="en-US"/>
              <a:t>driveelectric.gov  |  </a:t>
            </a:r>
            <a:fld id="{0F99AC56-3AFA-4382-996D-1F71D0DBB877}" type="slidenum">
              <a:rPr lang="en-US" smtClean="0"/>
              <a:pPr algn="r">
                <a:defRPr/>
              </a:pPr>
              <a:t>‹#›</a:t>
            </a:fld>
            <a:endParaRPr lang="en-US"/>
          </a:p>
        </p:txBody>
      </p:sp>
      <p:sp>
        <p:nvSpPr>
          <p:cNvPr id="18" name="Title 17">
            <a:extLst>
              <a:ext uri="{FF2B5EF4-FFF2-40B4-BE49-F238E27FC236}">
                <a16:creationId xmlns:a16="http://schemas.microsoft.com/office/drawing/2014/main" id="{757EDF62-4EE3-C7F6-1EC1-40FA69BD89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47240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DA43D5-643E-4B01-92B9-A82BDD306D66}"/>
              </a:ext>
            </a:extLst>
          </p:cNvPr>
          <p:cNvPicPr>
            <a:picLocks noChangeAspect="1"/>
          </p:cNvPicPr>
          <p:nvPr userDrawn="1"/>
        </p:nvPicPr>
        <p:blipFill rotWithShape="1">
          <a:blip r:embed="rId2"/>
          <a:srcRect t="29428"/>
          <a:stretch/>
        </p:blipFill>
        <p:spPr>
          <a:xfrm>
            <a:off x="0" y="0"/>
            <a:ext cx="9143998" cy="3633053"/>
          </a:xfrm>
          <a:prstGeom prst="rect">
            <a:avLst/>
          </a:prstGeom>
        </p:spPr>
      </p:pic>
      <p:sp>
        <p:nvSpPr>
          <p:cNvPr id="38" name="Rectangle 37">
            <a:extLst>
              <a:ext uri="{FF2B5EF4-FFF2-40B4-BE49-F238E27FC236}">
                <a16:creationId xmlns:a16="http://schemas.microsoft.com/office/drawing/2014/main" id="{B7BE6968-B2D8-4D70-A367-39177454E6E5}"/>
              </a:ext>
            </a:extLst>
          </p:cNvPr>
          <p:cNvSpPr/>
          <p:nvPr userDrawn="1"/>
        </p:nvSpPr>
        <p:spPr>
          <a:xfrm flipV="1">
            <a:off x="1" y="0"/>
            <a:ext cx="9143999" cy="3633053"/>
          </a:xfrm>
          <a:prstGeom prst="rect">
            <a:avLst/>
          </a:prstGeom>
          <a:solidFill>
            <a:srgbClr val="005A7C">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itle 23">
            <a:extLst>
              <a:ext uri="{FF2B5EF4-FFF2-40B4-BE49-F238E27FC236}">
                <a16:creationId xmlns:a16="http://schemas.microsoft.com/office/drawing/2014/main" id="{9C591FB0-BB2F-43F7-A80A-3AEBA0E6C4A1}"/>
              </a:ext>
            </a:extLst>
          </p:cNvPr>
          <p:cNvSpPr>
            <a:spLocks noGrp="1"/>
          </p:cNvSpPr>
          <p:nvPr>
            <p:ph type="title"/>
          </p:nvPr>
        </p:nvSpPr>
        <p:spPr>
          <a:xfrm>
            <a:off x="457200" y="2519774"/>
            <a:ext cx="8229600" cy="827357"/>
          </a:xfrm>
        </p:spPr>
        <p:txBody>
          <a:bodyPr/>
          <a:lstStyle>
            <a:lvl1pPr algn="ctr">
              <a:lnSpc>
                <a:spcPts val="3200"/>
              </a:lnSpc>
              <a:defRPr sz="2200">
                <a:solidFill>
                  <a:schemeClr val="bg1"/>
                </a:solidFill>
              </a:defRPr>
            </a:lvl1pPr>
          </a:lstStyle>
          <a:p>
            <a:r>
              <a:rPr lang="en-US"/>
              <a:t>Click to edit Master title style</a:t>
            </a:r>
          </a:p>
        </p:txBody>
      </p:sp>
      <p:sp>
        <p:nvSpPr>
          <p:cNvPr id="34" name="Text Placeholder 33">
            <a:extLst>
              <a:ext uri="{FF2B5EF4-FFF2-40B4-BE49-F238E27FC236}">
                <a16:creationId xmlns:a16="http://schemas.microsoft.com/office/drawing/2014/main" id="{0276B92B-22A9-4701-897A-BEBC63B4F5C1}"/>
              </a:ext>
            </a:extLst>
          </p:cNvPr>
          <p:cNvSpPr>
            <a:spLocks noGrp="1"/>
          </p:cNvSpPr>
          <p:nvPr>
            <p:ph type="body" sz="quarter" idx="10" hasCustomPrompt="1"/>
          </p:nvPr>
        </p:nvSpPr>
        <p:spPr>
          <a:xfrm>
            <a:off x="457200" y="3891400"/>
            <a:ext cx="8229600" cy="666313"/>
          </a:xfrm>
        </p:spPr>
        <p:txBody>
          <a:bodyPr anchor="ctr" anchorCtr="0">
            <a:normAutofit/>
          </a:bodyPr>
          <a:lstStyle>
            <a:lvl1pPr marL="0" indent="0" algn="ctr">
              <a:buNone/>
              <a:defRPr sz="1400"/>
            </a:lvl1pPr>
          </a:lstStyle>
          <a:p>
            <a:pPr lvl="0"/>
            <a:r>
              <a:rPr lang="en-US"/>
              <a:t>Date</a:t>
            </a:r>
          </a:p>
        </p:txBody>
      </p:sp>
      <p:pic>
        <p:nvPicPr>
          <p:cNvPr id="4" name="Graphic 3">
            <a:extLst>
              <a:ext uri="{FF2B5EF4-FFF2-40B4-BE49-F238E27FC236}">
                <a16:creationId xmlns:a16="http://schemas.microsoft.com/office/drawing/2014/main" id="{C6626732-890C-41C6-A314-FC0F8B43F91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89763" y="675848"/>
            <a:ext cx="1364475" cy="1627700"/>
          </a:xfrm>
          <a:prstGeom prst="rect">
            <a:avLst/>
          </a:prstGeom>
        </p:spPr>
      </p:pic>
      <p:sp>
        <p:nvSpPr>
          <p:cNvPr id="7" name="TextBox 6">
            <a:extLst>
              <a:ext uri="{FF2B5EF4-FFF2-40B4-BE49-F238E27FC236}">
                <a16:creationId xmlns:a16="http://schemas.microsoft.com/office/drawing/2014/main" id="{44D0A58D-CD6B-4236-8354-A17A8E52F0BF}"/>
              </a:ext>
            </a:extLst>
          </p:cNvPr>
          <p:cNvSpPr txBox="1"/>
          <p:nvPr userDrawn="1"/>
        </p:nvSpPr>
        <p:spPr>
          <a:xfrm>
            <a:off x="457200" y="4629150"/>
            <a:ext cx="8229600" cy="276999"/>
          </a:xfrm>
          <a:prstGeom prst="rect">
            <a:avLst/>
          </a:prstGeom>
          <a:noFill/>
        </p:spPr>
        <p:txBody>
          <a:bodyPr wrap="square" rtlCol="0">
            <a:spAutoFit/>
          </a:bodyPr>
          <a:lstStyle/>
          <a:p>
            <a:pPr algn="ctr"/>
            <a:r>
              <a:rPr lang="en-US" sz="1200">
                <a:solidFill>
                  <a:srgbClr val="005A7C"/>
                </a:solidFill>
                <a:latin typeface="Montserrat" panose="00000500000000000000" pitchFamily="2" charset="0"/>
              </a:rPr>
              <a:t>driveelectric.gov</a:t>
            </a:r>
          </a:p>
        </p:txBody>
      </p:sp>
    </p:spTree>
    <p:extLst>
      <p:ext uri="{BB962C8B-B14F-4D97-AF65-F5344CB8AC3E}">
        <p14:creationId xmlns:p14="http://schemas.microsoft.com/office/powerpoint/2010/main" val="2882382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112E8CC-98FE-8BCC-FA7A-4AD7F373FDFC}"/>
              </a:ext>
            </a:extLst>
          </p:cNvPr>
          <p:cNvSpPr>
            <a:spLocks noGrp="1"/>
          </p:cNvSpPr>
          <p:nvPr>
            <p:ph type="ftr" sz="quarter" idx="10"/>
          </p:nvPr>
        </p:nvSpPr>
        <p:spPr/>
        <p:txBody>
          <a:bodyPr/>
          <a:lstStyle/>
          <a:p>
            <a:pPr algn="r">
              <a:defRPr/>
            </a:pPr>
            <a:endParaRPr lang="en-US"/>
          </a:p>
        </p:txBody>
      </p:sp>
      <p:pic>
        <p:nvPicPr>
          <p:cNvPr id="5" name="Picture 4" descr="A close-up of a car&#10;&#10;Description automatically generated">
            <a:extLst>
              <a:ext uri="{FF2B5EF4-FFF2-40B4-BE49-F238E27FC236}">
                <a16:creationId xmlns:a16="http://schemas.microsoft.com/office/drawing/2014/main" id="{D6B2F116-D0B2-9313-C92E-30EBC80869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876" b="13018"/>
          <a:stretch/>
        </p:blipFill>
        <p:spPr>
          <a:xfrm>
            <a:off x="0" y="0"/>
            <a:ext cx="9201974" cy="4800600"/>
          </a:xfrm>
          <a:prstGeom prst="rect">
            <a:avLst/>
          </a:prstGeom>
        </p:spPr>
      </p:pic>
      <p:sp>
        <p:nvSpPr>
          <p:cNvPr id="6" name="Rectangle 5">
            <a:extLst>
              <a:ext uri="{FF2B5EF4-FFF2-40B4-BE49-F238E27FC236}">
                <a16:creationId xmlns:a16="http://schemas.microsoft.com/office/drawing/2014/main" id="{86F50582-C3A3-76DA-64E8-8FC6D056F3FC}"/>
              </a:ext>
            </a:extLst>
          </p:cNvPr>
          <p:cNvSpPr/>
          <p:nvPr userDrawn="1"/>
        </p:nvSpPr>
        <p:spPr>
          <a:xfrm>
            <a:off x="0" y="0"/>
            <a:ext cx="9201974" cy="4800600"/>
          </a:xfrm>
          <a:prstGeom prst="rect">
            <a:avLst/>
          </a:prstGeom>
          <a:solidFill>
            <a:schemeClr val="bg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Content Placeholder 7">
            <a:extLst>
              <a:ext uri="{FF2B5EF4-FFF2-40B4-BE49-F238E27FC236}">
                <a16:creationId xmlns:a16="http://schemas.microsoft.com/office/drawing/2014/main" id="{2C960276-B06F-0385-236A-94685CDD5AB2}"/>
              </a:ext>
            </a:extLst>
          </p:cNvPr>
          <p:cNvSpPr>
            <a:spLocks noGrp="1"/>
          </p:cNvSpPr>
          <p:nvPr>
            <p:ph sz="quarter" idx="11"/>
          </p:nvPr>
        </p:nvSpPr>
        <p:spPr>
          <a:xfrm>
            <a:off x="219075" y="1400175"/>
            <a:ext cx="8505825" cy="32591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198B86EA-58E2-A009-A17C-E3664F40F77F}"/>
              </a:ext>
            </a:extLst>
          </p:cNvPr>
          <p:cNvSpPr>
            <a:spLocks noGrp="1"/>
          </p:cNvSpPr>
          <p:nvPr>
            <p:ph type="title"/>
          </p:nvPr>
        </p:nvSpPr>
        <p:spPr>
          <a:xfrm>
            <a:off x="238125" y="203652"/>
            <a:ext cx="8496300" cy="1094188"/>
          </a:xfrm>
          <a:noFill/>
        </p:spPr>
        <p:txBody>
          <a:bodyPr lIns="0" tIns="0" rIns="0" bIns="0" anchor="ctr" anchorCtr="0"/>
          <a:lstStyle>
            <a:lvl1pPr algn="l">
              <a:defRPr sz="2400" b="0">
                <a:solidFill>
                  <a:schemeClr val="tx1"/>
                </a:solidFill>
              </a:defRPr>
            </a:lvl1pPr>
          </a:lstStyle>
          <a:p>
            <a:r>
              <a:rPr lang="en-US"/>
              <a:t>Click to edit Master title style</a:t>
            </a:r>
          </a:p>
        </p:txBody>
      </p:sp>
    </p:spTree>
    <p:extLst>
      <p:ext uri="{BB962C8B-B14F-4D97-AF65-F5344CB8AC3E}">
        <p14:creationId xmlns:p14="http://schemas.microsoft.com/office/powerpoint/2010/main" val="9336355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DA43D5-643E-4B01-92B9-A82BDD306D66}"/>
              </a:ext>
            </a:extLst>
          </p:cNvPr>
          <p:cNvPicPr>
            <a:picLocks noChangeAspect="1"/>
          </p:cNvPicPr>
          <p:nvPr/>
        </p:nvPicPr>
        <p:blipFill rotWithShape="1">
          <a:blip r:embed="rId2"/>
          <a:srcRect t="29428"/>
          <a:stretch/>
        </p:blipFill>
        <p:spPr>
          <a:xfrm>
            <a:off x="0" y="0"/>
            <a:ext cx="9143998" cy="3633053"/>
          </a:xfrm>
          <a:prstGeom prst="rect">
            <a:avLst/>
          </a:prstGeom>
        </p:spPr>
      </p:pic>
      <p:sp>
        <p:nvSpPr>
          <p:cNvPr id="38" name="Rectangle 37">
            <a:extLst>
              <a:ext uri="{FF2B5EF4-FFF2-40B4-BE49-F238E27FC236}">
                <a16:creationId xmlns:a16="http://schemas.microsoft.com/office/drawing/2014/main" id="{B7BE6968-B2D8-4D70-A367-39177454E6E5}"/>
              </a:ext>
            </a:extLst>
          </p:cNvPr>
          <p:cNvSpPr/>
          <p:nvPr/>
        </p:nvSpPr>
        <p:spPr>
          <a:xfrm flipV="1">
            <a:off x="1" y="0"/>
            <a:ext cx="9143999" cy="3633053"/>
          </a:xfrm>
          <a:prstGeom prst="rect">
            <a:avLst/>
          </a:prstGeom>
          <a:solidFill>
            <a:srgbClr val="005A7C">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C6626732-890C-41C6-A314-FC0F8B43F9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8553" y="197595"/>
            <a:ext cx="1078307" cy="1286326"/>
          </a:xfrm>
          <a:prstGeom prst="rect">
            <a:avLst/>
          </a:prstGeom>
        </p:spPr>
      </p:pic>
      <p:sp>
        <p:nvSpPr>
          <p:cNvPr id="7" name="TextBox 6">
            <a:extLst>
              <a:ext uri="{FF2B5EF4-FFF2-40B4-BE49-F238E27FC236}">
                <a16:creationId xmlns:a16="http://schemas.microsoft.com/office/drawing/2014/main" id="{44D0A58D-CD6B-4236-8354-A17A8E52F0BF}"/>
              </a:ext>
            </a:extLst>
          </p:cNvPr>
          <p:cNvSpPr txBox="1"/>
          <p:nvPr/>
        </p:nvSpPr>
        <p:spPr>
          <a:xfrm>
            <a:off x="3860358" y="197595"/>
            <a:ext cx="8229600" cy="369332"/>
          </a:xfrm>
          <a:prstGeom prst="rect">
            <a:avLst/>
          </a:prstGeom>
          <a:noFill/>
        </p:spPr>
        <p:txBody>
          <a:bodyPr wrap="square" rtlCol="0">
            <a:spAutoFit/>
          </a:bodyPr>
          <a:lstStyle/>
          <a:p>
            <a:pPr algn="ctr"/>
            <a:r>
              <a:rPr lang="en-US" sz="1800">
                <a:solidFill>
                  <a:srgbClr val="FFFFFF"/>
                </a:solidFill>
                <a:latin typeface="Montserrat" panose="00000500000000000000" pitchFamily="2" charset="0"/>
              </a:rPr>
              <a:t>driveelectric.gov</a:t>
            </a:r>
          </a:p>
        </p:txBody>
      </p:sp>
    </p:spTree>
    <p:extLst>
      <p:ext uri="{BB962C8B-B14F-4D97-AF65-F5344CB8AC3E}">
        <p14:creationId xmlns:p14="http://schemas.microsoft.com/office/powerpoint/2010/main" val="221607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490A-C798-4273-8D23-EBB77C5A4FFC}"/>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32B6219A-E267-4D5B-B0CA-573A74385809}"/>
              </a:ext>
            </a:extLst>
          </p:cNvPr>
          <p:cNvSpPr>
            <a:spLocks noGrp="1"/>
          </p:cNvSpPr>
          <p:nvPr>
            <p:ph type="body" sz="quarter" idx="10"/>
          </p:nvPr>
        </p:nvSpPr>
        <p:spPr>
          <a:xfrm>
            <a:off x="457202" y="1552149"/>
            <a:ext cx="3857050" cy="294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98B8A284-4845-40BF-A1FC-4D67CDAE9A50}"/>
              </a:ext>
            </a:extLst>
          </p:cNvPr>
          <p:cNvSpPr>
            <a:spLocks noGrp="1"/>
          </p:cNvSpPr>
          <p:nvPr>
            <p:ph type="body" sz="quarter" idx="11"/>
          </p:nvPr>
        </p:nvSpPr>
        <p:spPr>
          <a:xfrm>
            <a:off x="4829751" y="1544499"/>
            <a:ext cx="3857050" cy="294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6944766B-3338-47D8-8E6C-615C6F6484BB}"/>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5341658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B7BE6968-B2D8-4D70-A367-39177454E6E5}"/>
              </a:ext>
            </a:extLst>
          </p:cNvPr>
          <p:cNvSpPr/>
          <p:nvPr/>
        </p:nvSpPr>
        <p:spPr>
          <a:xfrm>
            <a:off x="-1" y="3633053"/>
            <a:ext cx="9143999" cy="13132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itle 23">
            <a:extLst>
              <a:ext uri="{FF2B5EF4-FFF2-40B4-BE49-F238E27FC236}">
                <a16:creationId xmlns:a16="http://schemas.microsoft.com/office/drawing/2014/main" id="{9C591FB0-BB2F-43F7-A80A-3AEBA0E6C4A1}"/>
              </a:ext>
            </a:extLst>
          </p:cNvPr>
          <p:cNvSpPr>
            <a:spLocks noGrp="1"/>
          </p:cNvSpPr>
          <p:nvPr>
            <p:ph type="title"/>
          </p:nvPr>
        </p:nvSpPr>
        <p:spPr>
          <a:xfrm>
            <a:off x="457200" y="2519774"/>
            <a:ext cx="8229600" cy="827357"/>
          </a:xfrm>
        </p:spPr>
        <p:txBody>
          <a:bodyPr/>
          <a:lstStyle>
            <a:lvl1pPr algn="ctr">
              <a:lnSpc>
                <a:spcPts val="3200"/>
              </a:lnSpc>
              <a:defRPr sz="2200">
                <a:solidFill>
                  <a:schemeClr val="accent6"/>
                </a:solidFill>
              </a:defRPr>
            </a:lvl1pPr>
          </a:lstStyle>
          <a:p>
            <a:r>
              <a:rPr lang="en-US"/>
              <a:t>Click to edit Master title style</a:t>
            </a:r>
          </a:p>
        </p:txBody>
      </p:sp>
      <p:sp>
        <p:nvSpPr>
          <p:cNvPr id="39" name="Text Placeholder 33">
            <a:extLst>
              <a:ext uri="{FF2B5EF4-FFF2-40B4-BE49-F238E27FC236}">
                <a16:creationId xmlns:a16="http://schemas.microsoft.com/office/drawing/2014/main" id="{4A8A5D06-4157-4567-809B-133BD2674911}"/>
              </a:ext>
            </a:extLst>
          </p:cNvPr>
          <p:cNvSpPr>
            <a:spLocks noGrp="1"/>
          </p:cNvSpPr>
          <p:nvPr>
            <p:ph type="body" sz="quarter" idx="10" hasCustomPrompt="1"/>
          </p:nvPr>
        </p:nvSpPr>
        <p:spPr>
          <a:xfrm>
            <a:off x="457200" y="3891400"/>
            <a:ext cx="8229600" cy="652025"/>
          </a:xfrm>
        </p:spPr>
        <p:txBody>
          <a:bodyPr anchor="ctr" anchorCtr="0">
            <a:normAutofit/>
          </a:bodyPr>
          <a:lstStyle>
            <a:lvl1pPr marL="0" indent="0" algn="ctr">
              <a:buNone/>
              <a:defRPr sz="1400"/>
            </a:lvl1pPr>
          </a:lstStyle>
          <a:p>
            <a:pPr lvl="0"/>
            <a:r>
              <a:rPr lang="en-US"/>
              <a:t>Date</a:t>
            </a:r>
          </a:p>
        </p:txBody>
      </p:sp>
      <p:pic>
        <p:nvPicPr>
          <p:cNvPr id="3" name="Graphic 2">
            <a:extLst>
              <a:ext uri="{FF2B5EF4-FFF2-40B4-BE49-F238E27FC236}">
                <a16:creationId xmlns:a16="http://schemas.microsoft.com/office/drawing/2014/main" id="{55520F78-6CEE-4E2C-B4AC-F3CB15E0B4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27777" y="600075"/>
            <a:ext cx="1488446" cy="1775587"/>
          </a:xfrm>
          <a:prstGeom prst="rect">
            <a:avLst/>
          </a:prstGeom>
        </p:spPr>
      </p:pic>
      <p:sp>
        <p:nvSpPr>
          <p:cNvPr id="6" name="TextBox 5">
            <a:extLst>
              <a:ext uri="{FF2B5EF4-FFF2-40B4-BE49-F238E27FC236}">
                <a16:creationId xmlns:a16="http://schemas.microsoft.com/office/drawing/2014/main" id="{EF00302D-7874-41E6-BE24-3DAD57E60E4F}"/>
              </a:ext>
            </a:extLst>
          </p:cNvPr>
          <p:cNvSpPr txBox="1"/>
          <p:nvPr/>
        </p:nvSpPr>
        <p:spPr>
          <a:xfrm>
            <a:off x="457200" y="4629150"/>
            <a:ext cx="8229600" cy="276999"/>
          </a:xfrm>
          <a:prstGeom prst="rect">
            <a:avLst/>
          </a:prstGeom>
          <a:noFill/>
        </p:spPr>
        <p:txBody>
          <a:bodyPr wrap="square" rtlCol="0">
            <a:spAutoFit/>
          </a:bodyPr>
          <a:lstStyle/>
          <a:p>
            <a:pPr algn="ctr"/>
            <a:r>
              <a:rPr lang="en-US" sz="1200">
                <a:solidFill>
                  <a:srgbClr val="005A7C"/>
                </a:solidFill>
                <a:latin typeface="Montserrat" panose="00000500000000000000" pitchFamily="2" charset="0"/>
              </a:rPr>
              <a:t>driveelectric.gov</a:t>
            </a:r>
          </a:p>
        </p:txBody>
      </p:sp>
    </p:spTree>
    <p:extLst>
      <p:ext uri="{BB962C8B-B14F-4D97-AF65-F5344CB8AC3E}">
        <p14:creationId xmlns:p14="http://schemas.microsoft.com/office/powerpoint/2010/main" val="4987878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ransition Slide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89AA35-795B-43FC-861D-3995DEED30BE}"/>
              </a:ext>
            </a:extLst>
          </p:cNvPr>
          <p:cNvPicPr>
            <a:picLocks noChangeAspect="1"/>
          </p:cNvPicPr>
          <p:nvPr/>
        </p:nvPicPr>
        <p:blipFill>
          <a:blip r:embed="rId2"/>
          <a:srcRect t="2019" b="2019"/>
          <a:stretch/>
        </p:blipFill>
        <p:spPr>
          <a:xfrm>
            <a:off x="1" y="-1"/>
            <a:ext cx="9144000" cy="4940215"/>
          </a:xfrm>
          <a:prstGeom prst="rect">
            <a:avLst/>
          </a:prstGeom>
        </p:spPr>
      </p:pic>
      <p:sp>
        <p:nvSpPr>
          <p:cNvPr id="6" name="Rectangle 5"/>
          <p:cNvSpPr/>
          <p:nvPr/>
        </p:nvSpPr>
        <p:spPr>
          <a:xfrm>
            <a:off x="1" y="0"/>
            <a:ext cx="9144000" cy="4940215"/>
          </a:xfrm>
          <a:prstGeom prst="rect">
            <a:avLst/>
          </a:prstGeom>
          <a:solidFill>
            <a:srgbClr val="005A7C">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8794D23-6074-4A1B-BA3A-739DFE96CA3D}"/>
              </a:ext>
            </a:extLst>
          </p:cNvPr>
          <p:cNvSpPr>
            <a:spLocks noGrp="1"/>
          </p:cNvSpPr>
          <p:nvPr>
            <p:ph type="title" hasCustomPrompt="1"/>
          </p:nvPr>
        </p:nvSpPr>
        <p:spPr>
          <a:xfrm>
            <a:off x="1225142" y="2130669"/>
            <a:ext cx="6693717" cy="1330550"/>
          </a:xfrm>
          <a:noFill/>
        </p:spPr>
        <p:txBody>
          <a:bodyPr tIns="45720" anchor="t" anchorCtr="0"/>
          <a:lstStyle>
            <a:lvl1pPr algn="ctr">
              <a:defRPr>
                <a:solidFill>
                  <a:schemeClr val="bg1"/>
                </a:solidFill>
              </a:defRPr>
            </a:lvl1pPr>
          </a:lstStyle>
          <a:p>
            <a:pPr lvl="0"/>
            <a:r>
              <a:rPr lang="en-US"/>
              <a:t>Transition Slide Title</a:t>
            </a:r>
          </a:p>
        </p:txBody>
      </p:sp>
      <p:pic>
        <p:nvPicPr>
          <p:cNvPr id="15" name="Picture 14" descr="Icon&#10;&#10;Description automatically generated">
            <a:extLst>
              <a:ext uri="{FF2B5EF4-FFF2-40B4-BE49-F238E27FC236}">
                <a16:creationId xmlns:a16="http://schemas.microsoft.com/office/drawing/2014/main" id="{D8E63218-F9BD-4C80-9765-6744655AEA0B}"/>
              </a:ext>
            </a:extLst>
          </p:cNvPr>
          <p:cNvPicPr>
            <a:picLocks noChangeAspect="1"/>
          </p:cNvPicPr>
          <p:nvPr/>
        </p:nvPicPr>
        <p:blipFill>
          <a:blip r:embed="rId3"/>
          <a:stretch>
            <a:fillRect/>
          </a:stretch>
        </p:blipFill>
        <p:spPr>
          <a:xfrm>
            <a:off x="4324552" y="1547663"/>
            <a:ext cx="494897" cy="494897"/>
          </a:xfrm>
          <a:prstGeom prst="rect">
            <a:avLst/>
          </a:prstGeom>
        </p:spPr>
      </p:pic>
    </p:spTree>
    <p:extLst>
      <p:ext uri="{BB962C8B-B14F-4D97-AF65-F5344CB8AC3E}">
        <p14:creationId xmlns:p14="http://schemas.microsoft.com/office/powerpoint/2010/main" val="25666008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363110-87F2-A54E-4ACF-0109354AB3DF}"/>
              </a:ext>
            </a:extLst>
          </p:cNvPr>
          <p:cNvSpPr>
            <a:spLocks noGrp="1"/>
          </p:cNvSpPr>
          <p:nvPr>
            <p:ph type="ftr" sz="quarter" idx="10"/>
          </p:nvPr>
        </p:nvSpPr>
        <p:spPr/>
        <p:txBody>
          <a:bodyPr/>
          <a:lstStyle/>
          <a:p>
            <a:pPr algn="r">
              <a:defRPr/>
            </a:pPr>
            <a:endParaRPr lang="en-US"/>
          </a:p>
        </p:txBody>
      </p:sp>
      <p:sp>
        <p:nvSpPr>
          <p:cNvPr id="4" name="Title 2">
            <a:extLst>
              <a:ext uri="{FF2B5EF4-FFF2-40B4-BE49-F238E27FC236}">
                <a16:creationId xmlns:a16="http://schemas.microsoft.com/office/drawing/2014/main" id="{88C7A200-32AA-7046-59E4-9360D6579266}"/>
              </a:ext>
            </a:extLst>
          </p:cNvPr>
          <p:cNvSpPr txBox="1">
            <a:spLocks/>
          </p:cNvSpPr>
          <p:nvPr userDrawn="1"/>
        </p:nvSpPr>
        <p:spPr>
          <a:xfrm>
            <a:off x="0" y="243718"/>
            <a:ext cx="8686800" cy="1136824"/>
          </a:xfrm>
          <a:prstGeom prst="rect">
            <a:avLst/>
          </a:prstGeom>
          <a:solidFill>
            <a:schemeClr val="accent2">
              <a:lumMod val="50000"/>
            </a:schemeClr>
          </a:solidFill>
        </p:spPr>
        <p:txBody>
          <a:bodyPr vert="horz" lIns="228600" tIns="118872" rIns="91440" bIns="45720" rtlCol="0" anchor="ctr" anchorCtr="0">
            <a:noAutofit/>
          </a:bodyPr>
          <a:lstStyle>
            <a:lvl1pPr marL="0" algn="l" defTabSz="609585" rtl="0" eaLnBrk="1" latinLnBrk="0" hangingPunct="1">
              <a:lnSpc>
                <a:spcPts val="4000"/>
              </a:lnSpc>
              <a:spcBef>
                <a:spcPts val="0"/>
              </a:spcBef>
              <a:buNone/>
              <a:defRPr sz="3200" b="0" kern="1200" spc="-53" baseline="0">
                <a:solidFill>
                  <a:schemeClr val="tx1"/>
                </a:solidFill>
                <a:latin typeface="Montserrat" panose="00000500000000000000" pitchFamily="2" charset="0"/>
                <a:ea typeface="Roboto" panose="02000000000000000000" pitchFamily="2" charset="0"/>
                <a:cs typeface="Roboto" panose="02000000000000000000" pitchFamily="2" charset="0"/>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srgbClr val="FFFFFF"/>
              </a:solidFill>
              <a:effectLst/>
              <a:uLnTx/>
              <a:uFillTx/>
              <a:latin typeface="Montserrat" panose="00000500000000000000" pitchFamily="2" charset="0"/>
              <a:ea typeface="Roboto" panose="02000000000000000000" pitchFamily="2" charset="0"/>
              <a:cs typeface="Roboto" panose="02000000000000000000" pitchFamily="2" charset="0"/>
            </a:endParaRPr>
          </a:p>
        </p:txBody>
      </p:sp>
      <p:sp>
        <p:nvSpPr>
          <p:cNvPr id="7" name="Text Placeholder 6">
            <a:extLst>
              <a:ext uri="{FF2B5EF4-FFF2-40B4-BE49-F238E27FC236}">
                <a16:creationId xmlns:a16="http://schemas.microsoft.com/office/drawing/2014/main" id="{6804FF2C-CCE0-2D9C-BF43-76F024E5192A}"/>
              </a:ext>
            </a:extLst>
          </p:cNvPr>
          <p:cNvSpPr>
            <a:spLocks noGrp="1"/>
          </p:cNvSpPr>
          <p:nvPr>
            <p:ph type="body" sz="quarter" idx="11"/>
          </p:nvPr>
        </p:nvSpPr>
        <p:spPr>
          <a:xfrm>
            <a:off x="298383" y="1684439"/>
            <a:ext cx="7641840" cy="26469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509F99E-A2C7-A07C-EA89-2AFB93B500D2}"/>
              </a:ext>
            </a:extLst>
          </p:cNvPr>
          <p:cNvSpPr>
            <a:spLocks noGrp="1"/>
          </p:cNvSpPr>
          <p:nvPr>
            <p:ph type="title"/>
          </p:nvPr>
        </p:nvSpPr>
        <p:spPr>
          <a:xfrm>
            <a:off x="4503" y="398452"/>
            <a:ext cx="8229600" cy="827357"/>
          </a:xfrm>
        </p:spPr>
        <p:txBody>
          <a:bodyPr/>
          <a:lstStyle>
            <a:lvl1pP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731489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490A-C798-4273-8D23-EBB77C5A4FFC}"/>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32B6219A-E267-4D5B-B0CA-573A74385809}"/>
              </a:ext>
            </a:extLst>
          </p:cNvPr>
          <p:cNvSpPr>
            <a:spLocks noGrp="1"/>
          </p:cNvSpPr>
          <p:nvPr>
            <p:ph type="body" sz="quarter" idx="10"/>
          </p:nvPr>
        </p:nvSpPr>
        <p:spPr>
          <a:xfrm>
            <a:off x="457201" y="1552149"/>
            <a:ext cx="3857050" cy="294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98B8A284-4845-40BF-A1FC-4D67CDAE9A50}"/>
              </a:ext>
            </a:extLst>
          </p:cNvPr>
          <p:cNvSpPr>
            <a:spLocks noGrp="1"/>
          </p:cNvSpPr>
          <p:nvPr>
            <p:ph type="body" sz="quarter" idx="11"/>
          </p:nvPr>
        </p:nvSpPr>
        <p:spPr>
          <a:xfrm>
            <a:off x="4829750" y="1544499"/>
            <a:ext cx="3857050" cy="294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6944766B-3338-47D8-8E6C-615C6F6484BB}"/>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85479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490A-C798-4273-8D23-EBB77C5A4FFC}"/>
              </a:ext>
            </a:extLst>
          </p:cNvPr>
          <p:cNvSpPr>
            <a:spLocks noGrp="1"/>
          </p:cNvSpPr>
          <p:nvPr>
            <p:ph type="title"/>
          </p:nvPr>
        </p:nvSpPr>
        <p:spPr>
          <a:xfrm>
            <a:off x="457200" y="372794"/>
            <a:ext cx="4746902" cy="827357"/>
          </a:xfrm>
        </p:spPr>
        <p:txBody>
          <a:bodyPr/>
          <a:lstStyle/>
          <a:p>
            <a:r>
              <a:rPr lang="en-US"/>
              <a:t>Click to edit Master title style</a:t>
            </a:r>
          </a:p>
        </p:txBody>
      </p:sp>
      <p:sp>
        <p:nvSpPr>
          <p:cNvPr id="6" name="Text Placeholder 5">
            <a:extLst>
              <a:ext uri="{FF2B5EF4-FFF2-40B4-BE49-F238E27FC236}">
                <a16:creationId xmlns:a16="http://schemas.microsoft.com/office/drawing/2014/main" id="{32B6219A-E267-4D5B-B0CA-573A74385809}"/>
              </a:ext>
            </a:extLst>
          </p:cNvPr>
          <p:cNvSpPr>
            <a:spLocks noGrp="1"/>
          </p:cNvSpPr>
          <p:nvPr>
            <p:ph type="body" sz="quarter" idx="10"/>
          </p:nvPr>
        </p:nvSpPr>
        <p:spPr>
          <a:xfrm>
            <a:off x="457200" y="1552149"/>
            <a:ext cx="4746901" cy="294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347930A0-3633-45F4-9EAC-F8400A6C6909}"/>
              </a:ext>
            </a:extLst>
          </p:cNvPr>
          <p:cNvSpPr>
            <a:spLocks noGrp="1"/>
          </p:cNvSpPr>
          <p:nvPr>
            <p:ph type="pic" sz="quarter" idx="13"/>
          </p:nvPr>
        </p:nvSpPr>
        <p:spPr>
          <a:xfrm>
            <a:off x="5634038" y="0"/>
            <a:ext cx="3509962" cy="5143500"/>
          </a:xfrm>
        </p:spPr>
        <p:txBody>
          <a:bodyPr/>
          <a:lstStyle/>
          <a:p>
            <a:r>
              <a:rPr lang="en-US"/>
              <a:t>Click icon to add picture</a:t>
            </a:r>
          </a:p>
        </p:txBody>
      </p:sp>
      <p:sp>
        <p:nvSpPr>
          <p:cNvPr id="3" name="Footer Placeholder 2">
            <a:extLst>
              <a:ext uri="{FF2B5EF4-FFF2-40B4-BE49-F238E27FC236}">
                <a16:creationId xmlns:a16="http://schemas.microsoft.com/office/drawing/2014/main" id="{05F77A27-9F4D-45A5-9366-CB9533232DB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29956738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0"/>
            <a:ext cx="9144000" cy="4927941"/>
          </a:xfrm>
        </p:spPr>
        <p:txBody>
          <a:bodyPr>
            <a:normAutofit/>
          </a:bodyPr>
          <a:lstStyle>
            <a:lvl1pPr marL="0" indent="0" algn="r">
              <a:buNone/>
              <a:defRPr sz="1800"/>
            </a:lvl1pPr>
          </a:lstStyle>
          <a:p>
            <a:r>
              <a:rPr lang="en-US"/>
              <a:t>Insert a large image here</a:t>
            </a:r>
          </a:p>
        </p:txBody>
      </p:sp>
      <p:sp>
        <p:nvSpPr>
          <p:cNvPr id="16" name="Text Placeholder 6"/>
          <p:cNvSpPr>
            <a:spLocks noGrp="1"/>
          </p:cNvSpPr>
          <p:nvPr>
            <p:ph type="body" sz="quarter" idx="40"/>
          </p:nvPr>
        </p:nvSpPr>
        <p:spPr>
          <a:xfrm>
            <a:off x="0" y="3019361"/>
            <a:ext cx="9144000" cy="1908580"/>
          </a:xfrm>
          <a:prstGeom prst="rect">
            <a:avLst/>
          </a:prstGeom>
          <a:solidFill>
            <a:schemeClr val="bg1">
              <a:lumMod val="95000"/>
            </a:schemeClr>
          </a:solidFill>
        </p:spPr>
        <p:txBody>
          <a:bodyPr vert="horz"/>
          <a:lstStyle>
            <a:lvl1pPr marL="0" indent="0" algn="ctr">
              <a:buNone/>
              <a:defRPr sz="100">
                <a:solidFill>
                  <a:srgbClr val="333333"/>
                </a:solidFill>
              </a:defRPr>
            </a:lvl1pPr>
          </a:lstStyle>
          <a:p>
            <a:pPr lvl="0"/>
            <a:r>
              <a:rPr lang="en-US"/>
              <a:t>Click to edit Master text styles</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33" name="Picture Placeholder 24"/>
          <p:cNvSpPr>
            <a:spLocks noGrp="1" noChangeAspect="1"/>
          </p:cNvSpPr>
          <p:nvPr>
            <p:ph type="pic" sz="quarter" idx="50" hasCustomPrompt="1"/>
          </p:nvPr>
        </p:nvSpPr>
        <p:spPr>
          <a:xfrm>
            <a:off x="490683"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5" name="Picture Placeholder 24"/>
          <p:cNvSpPr>
            <a:spLocks noGrp="1" noChangeAspect="1"/>
          </p:cNvSpPr>
          <p:nvPr>
            <p:ph type="pic" sz="quarter" idx="51" hasCustomPrompt="1"/>
          </p:nvPr>
        </p:nvSpPr>
        <p:spPr>
          <a:xfrm>
            <a:off x="2239612"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6" name="Picture Placeholder 24"/>
          <p:cNvSpPr>
            <a:spLocks noGrp="1" noChangeAspect="1"/>
          </p:cNvSpPr>
          <p:nvPr>
            <p:ph type="pic" sz="quarter" idx="52" hasCustomPrompt="1"/>
          </p:nvPr>
        </p:nvSpPr>
        <p:spPr>
          <a:xfrm>
            <a:off x="3926034"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7" name="Picture Placeholder 24"/>
          <p:cNvSpPr>
            <a:spLocks noGrp="1" noChangeAspect="1"/>
          </p:cNvSpPr>
          <p:nvPr>
            <p:ph type="pic" sz="quarter" idx="53" hasCustomPrompt="1"/>
          </p:nvPr>
        </p:nvSpPr>
        <p:spPr>
          <a:xfrm>
            <a:off x="5675688"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8" name="Picture Placeholder 24"/>
          <p:cNvSpPr>
            <a:spLocks noGrp="1" noChangeAspect="1"/>
          </p:cNvSpPr>
          <p:nvPr>
            <p:ph type="pic" sz="quarter" idx="54" hasCustomPrompt="1"/>
          </p:nvPr>
        </p:nvSpPr>
        <p:spPr>
          <a:xfrm>
            <a:off x="7336601"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 name="Title 2">
            <a:extLst>
              <a:ext uri="{FF2B5EF4-FFF2-40B4-BE49-F238E27FC236}">
                <a16:creationId xmlns:a16="http://schemas.microsoft.com/office/drawing/2014/main" id="{06C3800E-6262-48B1-8541-A7C3C9EDA351}"/>
              </a:ext>
            </a:extLst>
          </p:cNvPr>
          <p:cNvSpPr>
            <a:spLocks noGrp="1"/>
          </p:cNvSpPr>
          <p:nvPr>
            <p:ph type="title"/>
          </p:nvPr>
        </p:nvSpPr>
        <p:spPr>
          <a:xfrm>
            <a:off x="457200" y="943527"/>
            <a:ext cx="8229600" cy="827357"/>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02716DF8-06DB-4865-ACEE-943263D11808}"/>
              </a:ext>
            </a:extLst>
          </p:cNvPr>
          <p:cNvSpPr>
            <a:spLocks noGrp="1"/>
          </p:cNvSpPr>
          <p:nvPr>
            <p:ph type="ftr" sz="quarter" idx="55"/>
          </p:nvPr>
        </p:nvSpPr>
        <p:spPr/>
        <p:txBody>
          <a:bodyPr/>
          <a:lstStyle/>
          <a:p>
            <a:endParaRPr lang="en-US"/>
          </a:p>
        </p:txBody>
      </p:sp>
    </p:spTree>
    <p:extLst>
      <p:ext uri="{BB962C8B-B14F-4D97-AF65-F5344CB8AC3E}">
        <p14:creationId xmlns:p14="http://schemas.microsoft.com/office/powerpoint/2010/main" val="5061755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0"/>
            <a:ext cx="9144000" cy="4927941"/>
          </a:xfrm>
        </p:spPr>
        <p:txBody>
          <a:bodyPr>
            <a:normAutofit/>
          </a:bodyPr>
          <a:lstStyle>
            <a:lvl1pPr marL="0" indent="0" algn="r">
              <a:buNone/>
              <a:defRPr sz="1800"/>
            </a:lvl1pPr>
          </a:lstStyle>
          <a:p>
            <a:r>
              <a:rPr lang="en-US"/>
              <a:t>Insert a large image here</a:t>
            </a:r>
          </a:p>
        </p:txBody>
      </p:sp>
      <p:sp>
        <p:nvSpPr>
          <p:cNvPr id="16" name="Text Placeholder 6"/>
          <p:cNvSpPr>
            <a:spLocks noGrp="1"/>
          </p:cNvSpPr>
          <p:nvPr>
            <p:ph type="body" sz="quarter" idx="40"/>
          </p:nvPr>
        </p:nvSpPr>
        <p:spPr>
          <a:xfrm>
            <a:off x="0" y="1994497"/>
            <a:ext cx="9144000" cy="2933444"/>
          </a:xfrm>
          <a:prstGeom prst="rect">
            <a:avLst/>
          </a:prstGeom>
          <a:solidFill>
            <a:schemeClr val="bg1">
              <a:lumMod val="95000"/>
              <a:alpha val="85000"/>
            </a:schemeClr>
          </a:solidFill>
        </p:spPr>
        <p:txBody>
          <a:bodyPr vert="horz"/>
          <a:lstStyle>
            <a:lvl1pPr marL="0" indent="0" algn="ctr">
              <a:buNone/>
              <a:defRPr sz="100">
                <a:solidFill>
                  <a:srgbClr val="333333"/>
                </a:solidFill>
              </a:defRPr>
            </a:lvl1pPr>
          </a:lstStyle>
          <a:p>
            <a:pPr lvl="0"/>
            <a:r>
              <a:rPr lang="en-US"/>
              <a:t>Click to edit Master text styles</a:t>
            </a:r>
          </a:p>
        </p:txBody>
      </p:sp>
      <p:sp>
        <p:nvSpPr>
          <p:cNvPr id="3" name="Title 2">
            <a:extLst>
              <a:ext uri="{FF2B5EF4-FFF2-40B4-BE49-F238E27FC236}">
                <a16:creationId xmlns:a16="http://schemas.microsoft.com/office/drawing/2014/main" id="{06C3800E-6262-48B1-8541-A7C3C9EDA351}"/>
              </a:ext>
            </a:extLst>
          </p:cNvPr>
          <p:cNvSpPr>
            <a:spLocks noGrp="1"/>
          </p:cNvSpPr>
          <p:nvPr>
            <p:ph type="title"/>
          </p:nvPr>
        </p:nvSpPr>
        <p:spPr>
          <a:xfrm>
            <a:off x="457200" y="2275237"/>
            <a:ext cx="8229600" cy="827357"/>
          </a:xfrm>
        </p:spPr>
        <p:txBody>
          <a:bodyPr/>
          <a:lstStyle/>
          <a:p>
            <a:r>
              <a:rPr lang="en-US"/>
              <a:t>Click to edit Master title style</a:t>
            </a:r>
          </a:p>
        </p:txBody>
      </p:sp>
      <p:sp>
        <p:nvSpPr>
          <p:cNvPr id="18" name="Text Placeholder 4">
            <a:extLst>
              <a:ext uri="{FF2B5EF4-FFF2-40B4-BE49-F238E27FC236}">
                <a16:creationId xmlns:a16="http://schemas.microsoft.com/office/drawing/2014/main" id="{C46807A4-D8D5-4B95-8BEB-FDAEC60941AE}"/>
              </a:ext>
            </a:extLst>
          </p:cNvPr>
          <p:cNvSpPr>
            <a:spLocks noGrp="1"/>
          </p:cNvSpPr>
          <p:nvPr>
            <p:ph type="body" sz="quarter" idx="51"/>
          </p:nvPr>
        </p:nvSpPr>
        <p:spPr>
          <a:xfrm>
            <a:off x="479426" y="3313933"/>
            <a:ext cx="3899628" cy="1393005"/>
          </a:xfrm>
        </p:spPr>
        <p:txBody>
          <a:bodyPr/>
          <a:lstStyle/>
          <a:p>
            <a:pPr lvl="0"/>
            <a:r>
              <a:rPr lang="en-US"/>
              <a:t>Click to edit Master text styles</a:t>
            </a:r>
          </a:p>
        </p:txBody>
      </p:sp>
      <p:sp>
        <p:nvSpPr>
          <p:cNvPr id="20" name="Text Placeholder 4">
            <a:extLst>
              <a:ext uri="{FF2B5EF4-FFF2-40B4-BE49-F238E27FC236}">
                <a16:creationId xmlns:a16="http://schemas.microsoft.com/office/drawing/2014/main" id="{A162F475-362A-4D30-80B1-B92BB4625F1B}"/>
              </a:ext>
            </a:extLst>
          </p:cNvPr>
          <p:cNvSpPr>
            <a:spLocks noGrp="1"/>
          </p:cNvSpPr>
          <p:nvPr>
            <p:ph type="body" sz="quarter" idx="53"/>
          </p:nvPr>
        </p:nvSpPr>
        <p:spPr>
          <a:xfrm>
            <a:off x="4683708" y="3313933"/>
            <a:ext cx="3899628" cy="1393005"/>
          </a:xfrm>
        </p:spPr>
        <p:txBody>
          <a:bodyPr/>
          <a:lstStyle/>
          <a:p>
            <a:pPr lvl="0"/>
            <a:r>
              <a:rPr lang="en-US"/>
              <a:t>Click to edit Master text styles</a:t>
            </a:r>
          </a:p>
        </p:txBody>
      </p:sp>
      <p:sp>
        <p:nvSpPr>
          <p:cNvPr id="4" name="Footer Placeholder 3">
            <a:extLst>
              <a:ext uri="{FF2B5EF4-FFF2-40B4-BE49-F238E27FC236}">
                <a16:creationId xmlns:a16="http://schemas.microsoft.com/office/drawing/2014/main" id="{C6DD3D0B-7487-45B7-BD0A-FD1D057B86F1}"/>
              </a:ext>
            </a:extLst>
          </p:cNvPr>
          <p:cNvSpPr>
            <a:spLocks noGrp="1"/>
          </p:cNvSpPr>
          <p:nvPr>
            <p:ph type="ftr" sz="quarter" idx="54"/>
          </p:nvPr>
        </p:nvSpPr>
        <p:spPr/>
        <p:txBody>
          <a:bodyPr/>
          <a:lstStyle/>
          <a:p>
            <a:endParaRPr lang="en-US"/>
          </a:p>
        </p:txBody>
      </p:sp>
    </p:spTree>
    <p:extLst>
      <p:ext uri="{BB962C8B-B14F-4D97-AF65-F5344CB8AC3E}">
        <p14:creationId xmlns:p14="http://schemas.microsoft.com/office/powerpoint/2010/main" val="33289638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ontent Slide - Half Blue - Half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C7420-D1E3-2748-83F1-0C3F1C99A95C}"/>
              </a:ext>
            </a:extLst>
          </p:cNvPr>
          <p:cNvSpPr/>
          <p:nvPr/>
        </p:nvSpPr>
        <p:spPr>
          <a:xfrm>
            <a:off x="0" y="3205163"/>
            <a:ext cx="9144000" cy="1723495"/>
          </a:xfrm>
          <a:prstGeom prst="rect">
            <a:avLst/>
          </a:prstGeom>
          <a:solidFill>
            <a:srgbClr val="005A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0" y="0"/>
            <a:ext cx="9144000" cy="3205163"/>
          </a:xfrm>
          <a:solidFill>
            <a:schemeClr val="bg1">
              <a:lumMod val="95000"/>
            </a:schemeClr>
          </a:solidFill>
        </p:spPr>
        <p:txBody>
          <a:bodyPr/>
          <a:lstStyle>
            <a:lvl1pPr marL="0" indent="0" algn="ctr">
              <a:buNone/>
              <a:defRPr/>
            </a:lvl1pPr>
          </a:lstStyle>
          <a:p>
            <a:r>
              <a:rPr lang="en-US"/>
              <a:t>Insert Photo or Graphic</a:t>
            </a:r>
          </a:p>
        </p:txBody>
      </p:sp>
      <p:sp>
        <p:nvSpPr>
          <p:cNvPr id="12" name="Title 1">
            <a:extLst>
              <a:ext uri="{FF2B5EF4-FFF2-40B4-BE49-F238E27FC236}">
                <a16:creationId xmlns:a16="http://schemas.microsoft.com/office/drawing/2014/main" id="{8AF67F07-FC40-4A48-9D06-A0AE1C2B5CE9}"/>
              </a:ext>
            </a:extLst>
          </p:cNvPr>
          <p:cNvSpPr>
            <a:spLocks noGrp="1"/>
          </p:cNvSpPr>
          <p:nvPr>
            <p:ph type="title"/>
          </p:nvPr>
        </p:nvSpPr>
        <p:spPr>
          <a:xfrm>
            <a:off x="479425" y="3536950"/>
            <a:ext cx="3308350" cy="1096963"/>
          </a:xfrm>
          <a:noFill/>
        </p:spPr>
        <p:txBody>
          <a:bodyPr lIns="0" tIns="0" rIns="0" bIns="0" anchor="t" anchorCtr="0"/>
          <a:lstStyle>
            <a:lvl1pPr algn="l">
              <a:defRPr sz="2800" b="0">
                <a:solidFill>
                  <a:schemeClr val="bg1"/>
                </a:solidFill>
              </a:defRPr>
            </a:lvl1pPr>
          </a:lstStyle>
          <a:p>
            <a:r>
              <a:rPr lang="en-US"/>
              <a:t>Click to edit Master title style</a:t>
            </a:r>
          </a:p>
        </p:txBody>
      </p:sp>
      <p:sp>
        <p:nvSpPr>
          <p:cNvPr id="14" name="Text Placeholder 5">
            <a:extLst>
              <a:ext uri="{FF2B5EF4-FFF2-40B4-BE49-F238E27FC236}">
                <a16:creationId xmlns:a16="http://schemas.microsoft.com/office/drawing/2014/main" id="{9F8F470B-7468-4549-B5A7-39A947D7C0A6}"/>
              </a:ext>
            </a:extLst>
          </p:cNvPr>
          <p:cNvSpPr>
            <a:spLocks noGrp="1"/>
          </p:cNvSpPr>
          <p:nvPr>
            <p:ph type="body" sz="quarter" idx="54"/>
          </p:nvPr>
        </p:nvSpPr>
        <p:spPr>
          <a:xfrm>
            <a:off x="4105261" y="3536950"/>
            <a:ext cx="4641850" cy="1096963"/>
          </a:xfrm>
        </p:spPr>
        <p:txBody>
          <a:bodyPr lIns="0" tIns="0" rIns="0" bIns="0">
            <a:normAutofit/>
          </a:bodyPr>
          <a:lstStyle>
            <a:lvl1pPr>
              <a:defRPr sz="2000">
                <a:solidFill>
                  <a:schemeClr val="bg1"/>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962AB2B8-D697-4D36-930C-C5BB2E82F4DC}"/>
              </a:ext>
            </a:extLst>
          </p:cNvPr>
          <p:cNvSpPr>
            <a:spLocks noGrp="1"/>
          </p:cNvSpPr>
          <p:nvPr>
            <p:ph type="ftr" sz="quarter" idx="55"/>
          </p:nvPr>
        </p:nvSpPr>
        <p:spPr/>
        <p:txBody>
          <a:bodyPr/>
          <a:lstStyle/>
          <a:p>
            <a:endParaRPr lang="en-US"/>
          </a:p>
        </p:txBody>
      </p:sp>
    </p:spTree>
    <p:extLst>
      <p:ext uri="{BB962C8B-B14F-4D97-AF65-F5344CB8AC3E}">
        <p14:creationId xmlns:p14="http://schemas.microsoft.com/office/powerpoint/2010/main" val="8401483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Content Slide - Half Blue - Half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C7420-D1E3-2748-83F1-0C3F1C99A95C}"/>
              </a:ext>
            </a:extLst>
          </p:cNvPr>
          <p:cNvSpPr/>
          <p:nvPr/>
        </p:nvSpPr>
        <p:spPr>
          <a:xfrm>
            <a:off x="0" y="3205163"/>
            <a:ext cx="9144000" cy="1723495"/>
          </a:xfrm>
          <a:prstGeom prst="rect">
            <a:avLst/>
          </a:prstGeom>
          <a:solidFill>
            <a:srgbClr val="F57F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0" y="0"/>
            <a:ext cx="9144000" cy="3205163"/>
          </a:xfrm>
          <a:solidFill>
            <a:schemeClr val="bg1">
              <a:lumMod val="95000"/>
            </a:schemeClr>
          </a:solidFill>
        </p:spPr>
        <p:txBody>
          <a:bodyPr/>
          <a:lstStyle>
            <a:lvl1pPr marL="0" indent="0" algn="ctr">
              <a:buNone/>
              <a:defRPr/>
            </a:lvl1pPr>
          </a:lstStyle>
          <a:p>
            <a:r>
              <a:rPr lang="en-US"/>
              <a:t>Insert Photo or Graphic</a:t>
            </a:r>
          </a:p>
        </p:txBody>
      </p:sp>
      <p:sp>
        <p:nvSpPr>
          <p:cNvPr id="12" name="Title 1">
            <a:extLst>
              <a:ext uri="{FF2B5EF4-FFF2-40B4-BE49-F238E27FC236}">
                <a16:creationId xmlns:a16="http://schemas.microsoft.com/office/drawing/2014/main" id="{8AF67F07-FC40-4A48-9D06-A0AE1C2B5CE9}"/>
              </a:ext>
            </a:extLst>
          </p:cNvPr>
          <p:cNvSpPr>
            <a:spLocks noGrp="1"/>
          </p:cNvSpPr>
          <p:nvPr>
            <p:ph type="title"/>
          </p:nvPr>
        </p:nvSpPr>
        <p:spPr>
          <a:xfrm>
            <a:off x="479425" y="3536950"/>
            <a:ext cx="3308350" cy="1096963"/>
          </a:xfrm>
          <a:noFill/>
        </p:spPr>
        <p:txBody>
          <a:bodyPr lIns="0" tIns="0" rIns="0" bIns="0" anchor="t" anchorCtr="0"/>
          <a:lstStyle>
            <a:lvl1pPr algn="l">
              <a:defRPr sz="2800" b="0">
                <a:solidFill>
                  <a:schemeClr val="bg1"/>
                </a:solidFill>
              </a:defRPr>
            </a:lvl1pPr>
          </a:lstStyle>
          <a:p>
            <a:r>
              <a:rPr lang="en-US"/>
              <a:t>Click to edit Master title style</a:t>
            </a:r>
          </a:p>
        </p:txBody>
      </p:sp>
      <p:sp>
        <p:nvSpPr>
          <p:cNvPr id="14" name="Text Placeholder 5">
            <a:extLst>
              <a:ext uri="{FF2B5EF4-FFF2-40B4-BE49-F238E27FC236}">
                <a16:creationId xmlns:a16="http://schemas.microsoft.com/office/drawing/2014/main" id="{9F8F470B-7468-4549-B5A7-39A947D7C0A6}"/>
              </a:ext>
            </a:extLst>
          </p:cNvPr>
          <p:cNvSpPr>
            <a:spLocks noGrp="1"/>
          </p:cNvSpPr>
          <p:nvPr>
            <p:ph type="body" sz="quarter" idx="54"/>
          </p:nvPr>
        </p:nvSpPr>
        <p:spPr>
          <a:xfrm>
            <a:off x="4105261" y="3536950"/>
            <a:ext cx="4641850" cy="1096963"/>
          </a:xfrm>
        </p:spPr>
        <p:txBody>
          <a:bodyPr lIns="0" tIns="0" rIns="0" bIns="0">
            <a:normAutofit/>
          </a:bodyPr>
          <a:lstStyle>
            <a:lvl1pPr>
              <a:defRPr sz="2000">
                <a:solidFill>
                  <a:schemeClr val="bg1"/>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9498B5E3-C0AA-4A61-AA39-B7BF03A9DD0B}"/>
              </a:ext>
            </a:extLst>
          </p:cNvPr>
          <p:cNvSpPr>
            <a:spLocks noGrp="1"/>
          </p:cNvSpPr>
          <p:nvPr>
            <p:ph type="ftr" sz="quarter" idx="55"/>
          </p:nvPr>
        </p:nvSpPr>
        <p:spPr/>
        <p:txBody>
          <a:bodyPr/>
          <a:lstStyle/>
          <a:p>
            <a:endParaRPr lang="en-US"/>
          </a:p>
        </p:txBody>
      </p:sp>
    </p:spTree>
    <p:extLst>
      <p:ext uri="{BB962C8B-B14F-4D97-AF65-F5344CB8AC3E}">
        <p14:creationId xmlns:p14="http://schemas.microsoft.com/office/powerpoint/2010/main" val="10041526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0"/>
            <a:ext cx="5917298" cy="4934078"/>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p:nvSpPr>
        <p:spPr>
          <a:xfrm>
            <a:off x="0" y="0"/>
            <a:ext cx="3226702" cy="4934078"/>
          </a:xfrm>
          <a:prstGeom prst="rect">
            <a:avLst/>
          </a:prstGeom>
          <a:solidFill>
            <a:srgbClr val="005A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CE9686F-E66D-461E-AC4C-5FD554E27A92}"/>
              </a:ext>
            </a:extLst>
          </p:cNvPr>
          <p:cNvSpPr>
            <a:spLocks noGrp="1"/>
          </p:cNvSpPr>
          <p:nvPr>
            <p:ph type="title"/>
          </p:nvPr>
        </p:nvSpPr>
        <p:spPr>
          <a:xfrm>
            <a:off x="372234" y="508393"/>
            <a:ext cx="2532807" cy="1094188"/>
          </a:xfrm>
          <a:noFill/>
        </p:spPr>
        <p:txBody>
          <a:bodyPr lIns="0" tIns="0" rIns="0" bIns="0" anchor="t" anchorCtr="0"/>
          <a:lstStyle>
            <a:lvl1pPr algn="l">
              <a:defRPr sz="2400" b="0">
                <a:solidFill>
                  <a:schemeClr val="bg1"/>
                </a:solidFill>
              </a:defRPr>
            </a:lvl1pPr>
          </a:lstStyle>
          <a:p>
            <a:r>
              <a:rPr lang="en-US"/>
              <a:t>Click to edit Master title style</a:t>
            </a:r>
          </a:p>
        </p:txBody>
      </p:sp>
      <p:sp>
        <p:nvSpPr>
          <p:cNvPr id="12" name="Text Placeholder 5">
            <a:extLst>
              <a:ext uri="{FF2B5EF4-FFF2-40B4-BE49-F238E27FC236}">
                <a16:creationId xmlns:a16="http://schemas.microsoft.com/office/drawing/2014/main" id="{6FEAFBE5-A2CC-4689-9FFD-B895D7460777}"/>
              </a:ext>
            </a:extLst>
          </p:cNvPr>
          <p:cNvSpPr>
            <a:spLocks noGrp="1"/>
          </p:cNvSpPr>
          <p:nvPr>
            <p:ph type="body" sz="quarter" idx="54"/>
          </p:nvPr>
        </p:nvSpPr>
        <p:spPr>
          <a:xfrm>
            <a:off x="372234" y="2074658"/>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4" name="Footer Placeholder 3">
            <a:extLst>
              <a:ext uri="{FF2B5EF4-FFF2-40B4-BE49-F238E27FC236}">
                <a16:creationId xmlns:a16="http://schemas.microsoft.com/office/drawing/2014/main" id="{B3ADCFF6-1688-424D-B7AC-69701425CFE6}"/>
              </a:ext>
            </a:extLst>
          </p:cNvPr>
          <p:cNvSpPr>
            <a:spLocks noGrp="1"/>
          </p:cNvSpPr>
          <p:nvPr>
            <p:ph type="ftr" sz="quarter" idx="55"/>
          </p:nvPr>
        </p:nvSpPr>
        <p:spPr/>
        <p:txBody>
          <a:bodyPr/>
          <a:lstStyle/>
          <a:p>
            <a:endParaRPr lang="en-US"/>
          </a:p>
        </p:txBody>
      </p:sp>
    </p:spTree>
    <p:extLst>
      <p:ext uri="{BB962C8B-B14F-4D97-AF65-F5344CB8AC3E}">
        <p14:creationId xmlns:p14="http://schemas.microsoft.com/office/powerpoint/2010/main" val="3998905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490A-C798-4273-8D23-EBB77C5A4FFC}"/>
              </a:ext>
            </a:extLst>
          </p:cNvPr>
          <p:cNvSpPr>
            <a:spLocks noGrp="1"/>
          </p:cNvSpPr>
          <p:nvPr>
            <p:ph type="title"/>
          </p:nvPr>
        </p:nvSpPr>
        <p:spPr>
          <a:xfrm>
            <a:off x="457201" y="372795"/>
            <a:ext cx="4746902" cy="827357"/>
          </a:xfrm>
        </p:spPr>
        <p:txBody>
          <a:bodyPr/>
          <a:lstStyle/>
          <a:p>
            <a:r>
              <a:rPr lang="en-US"/>
              <a:t>Click to edit Master title style</a:t>
            </a:r>
          </a:p>
        </p:txBody>
      </p:sp>
      <p:sp>
        <p:nvSpPr>
          <p:cNvPr id="6" name="Text Placeholder 5">
            <a:extLst>
              <a:ext uri="{FF2B5EF4-FFF2-40B4-BE49-F238E27FC236}">
                <a16:creationId xmlns:a16="http://schemas.microsoft.com/office/drawing/2014/main" id="{32B6219A-E267-4D5B-B0CA-573A74385809}"/>
              </a:ext>
            </a:extLst>
          </p:cNvPr>
          <p:cNvSpPr>
            <a:spLocks noGrp="1"/>
          </p:cNvSpPr>
          <p:nvPr>
            <p:ph type="body" sz="quarter" idx="10"/>
          </p:nvPr>
        </p:nvSpPr>
        <p:spPr>
          <a:xfrm>
            <a:off x="457201" y="1552149"/>
            <a:ext cx="4746901" cy="294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347930A0-3633-45F4-9EAC-F8400A6C6909}"/>
              </a:ext>
            </a:extLst>
          </p:cNvPr>
          <p:cNvSpPr>
            <a:spLocks noGrp="1"/>
          </p:cNvSpPr>
          <p:nvPr>
            <p:ph type="pic" sz="quarter" idx="13"/>
          </p:nvPr>
        </p:nvSpPr>
        <p:spPr>
          <a:xfrm>
            <a:off x="5634039" y="0"/>
            <a:ext cx="3509962" cy="5143500"/>
          </a:xfrm>
        </p:spPr>
        <p:txBody>
          <a:bodyPr/>
          <a:lstStyle/>
          <a:p>
            <a:r>
              <a:rPr lang="en-US"/>
              <a:t>Click icon to add picture</a:t>
            </a:r>
          </a:p>
        </p:txBody>
      </p:sp>
      <p:sp>
        <p:nvSpPr>
          <p:cNvPr id="3" name="Footer Placeholder 2">
            <a:extLst>
              <a:ext uri="{FF2B5EF4-FFF2-40B4-BE49-F238E27FC236}">
                <a16:creationId xmlns:a16="http://schemas.microsoft.com/office/drawing/2014/main" id="{05F77A27-9F4D-45A5-9366-CB9533232DB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23479425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0"/>
            <a:ext cx="5917298" cy="4934078"/>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p:nvSpPr>
        <p:spPr>
          <a:xfrm>
            <a:off x="0" y="0"/>
            <a:ext cx="3226702" cy="4934078"/>
          </a:xfrm>
          <a:prstGeom prst="rect">
            <a:avLst/>
          </a:prstGeom>
          <a:solidFill>
            <a:srgbClr val="F57F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CE9686F-E66D-461E-AC4C-5FD554E27A92}"/>
              </a:ext>
            </a:extLst>
          </p:cNvPr>
          <p:cNvSpPr>
            <a:spLocks noGrp="1"/>
          </p:cNvSpPr>
          <p:nvPr>
            <p:ph type="title"/>
          </p:nvPr>
        </p:nvSpPr>
        <p:spPr>
          <a:xfrm>
            <a:off x="372234" y="508393"/>
            <a:ext cx="2532807" cy="1094188"/>
          </a:xfrm>
          <a:noFill/>
        </p:spPr>
        <p:txBody>
          <a:bodyPr lIns="0" tIns="0" rIns="0" bIns="0" anchor="t" anchorCtr="0"/>
          <a:lstStyle>
            <a:lvl1pPr algn="l">
              <a:defRPr sz="2400" b="0">
                <a:solidFill>
                  <a:schemeClr val="bg1"/>
                </a:solidFill>
              </a:defRPr>
            </a:lvl1pPr>
          </a:lstStyle>
          <a:p>
            <a:r>
              <a:rPr lang="en-US"/>
              <a:t>Click to edit Master title style</a:t>
            </a:r>
          </a:p>
        </p:txBody>
      </p:sp>
      <p:sp>
        <p:nvSpPr>
          <p:cNvPr id="12" name="Text Placeholder 5">
            <a:extLst>
              <a:ext uri="{FF2B5EF4-FFF2-40B4-BE49-F238E27FC236}">
                <a16:creationId xmlns:a16="http://schemas.microsoft.com/office/drawing/2014/main" id="{6FEAFBE5-A2CC-4689-9FFD-B895D7460777}"/>
              </a:ext>
            </a:extLst>
          </p:cNvPr>
          <p:cNvSpPr>
            <a:spLocks noGrp="1"/>
          </p:cNvSpPr>
          <p:nvPr>
            <p:ph type="body" sz="quarter" idx="54"/>
          </p:nvPr>
        </p:nvSpPr>
        <p:spPr>
          <a:xfrm>
            <a:off x="372234" y="2074658"/>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4" name="Footer Placeholder 3">
            <a:extLst>
              <a:ext uri="{FF2B5EF4-FFF2-40B4-BE49-F238E27FC236}">
                <a16:creationId xmlns:a16="http://schemas.microsoft.com/office/drawing/2014/main" id="{2EC172B8-336D-4930-B93B-FE455C121093}"/>
              </a:ext>
            </a:extLst>
          </p:cNvPr>
          <p:cNvSpPr>
            <a:spLocks noGrp="1"/>
          </p:cNvSpPr>
          <p:nvPr>
            <p:ph type="ftr" sz="quarter" idx="55"/>
          </p:nvPr>
        </p:nvSpPr>
        <p:spPr/>
        <p:txBody>
          <a:bodyPr/>
          <a:lstStyle/>
          <a:p>
            <a:endParaRPr lang="en-US"/>
          </a:p>
        </p:txBody>
      </p:sp>
    </p:spTree>
    <p:extLst>
      <p:ext uri="{BB962C8B-B14F-4D97-AF65-F5344CB8AC3E}">
        <p14:creationId xmlns:p14="http://schemas.microsoft.com/office/powerpoint/2010/main" val="22568625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2460902"/>
            <a:ext cx="5917298" cy="2473176"/>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p:nvSpPr>
        <p:spPr>
          <a:xfrm>
            <a:off x="0" y="0"/>
            <a:ext cx="3226702" cy="4934078"/>
          </a:xfrm>
          <a:prstGeom prst="rect">
            <a:avLst/>
          </a:prstGeom>
          <a:solidFill>
            <a:srgbClr val="005A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CE9686F-E66D-461E-AC4C-5FD554E27A92}"/>
              </a:ext>
            </a:extLst>
          </p:cNvPr>
          <p:cNvSpPr>
            <a:spLocks noGrp="1"/>
          </p:cNvSpPr>
          <p:nvPr>
            <p:ph type="title"/>
          </p:nvPr>
        </p:nvSpPr>
        <p:spPr>
          <a:xfrm>
            <a:off x="372234" y="508393"/>
            <a:ext cx="2532807" cy="1094188"/>
          </a:xfrm>
          <a:noFill/>
        </p:spPr>
        <p:txBody>
          <a:bodyPr lIns="0" tIns="0" rIns="0" bIns="0" anchor="t" anchorCtr="0"/>
          <a:lstStyle>
            <a:lvl1pPr algn="l">
              <a:defRPr sz="2400" b="0">
                <a:solidFill>
                  <a:schemeClr val="bg1"/>
                </a:solidFill>
              </a:defRPr>
            </a:lvl1pPr>
          </a:lstStyle>
          <a:p>
            <a:r>
              <a:rPr lang="en-US"/>
              <a:t>Click to edit Master title style</a:t>
            </a:r>
          </a:p>
        </p:txBody>
      </p:sp>
      <p:sp>
        <p:nvSpPr>
          <p:cNvPr id="12" name="Text Placeholder 5">
            <a:extLst>
              <a:ext uri="{FF2B5EF4-FFF2-40B4-BE49-F238E27FC236}">
                <a16:creationId xmlns:a16="http://schemas.microsoft.com/office/drawing/2014/main" id="{6FEAFBE5-A2CC-4689-9FFD-B895D7460777}"/>
              </a:ext>
            </a:extLst>
          </p:cNvPr>
          <p:cNvSpPr>
            <a:spLocks noGrp="1"/>
          </p:cNvSpPr>
          <p:nvPr>
            <p:ph type="body" sz="quarter" idx="54"/>
          </p:nvPr>
        </p:nvSpPr>
        <p:spPr>
          <a:xfrm>
            <a:off x="372234" y="2074658"/>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7" name="Text Placeholder 4">
            <a:extLst>
              <a:ext uri="{FF2B5EF4-FFF2-40B4-BE49-F238E27FC236}">
                <a16:creationId xmlns:a16="http://schemas.microsoft.com/office/drawing/2014/main" id="{8DEB54A5-6388-4877-BEA5-0B363DF64939}"/>
              </a:ext>
            </a:extLst>
          </p:cNvPr>
          <p:cNvSpPr>
            <a:spLocks noGrp="1"/>
          </p:cNvSpPr>
          <p:nvPr>
            <p:ph type="body" sz="quarter" idx="51"/>
          </p:nvPr>
        </p:nvSpPr>
        <p:spPr>
          <a:xfrm>
            <a:off x="3468103" y="233203"/>
            <a:ext cx="5362914" cy="2025107"/>
          </a:xfrm>
        </p:spPr>
        <p:txBody>
          <a:bodyPr/>
          <a:lstStyle/>
          <a:p>
            <a:pPr lvl="0"/>
            <a:r>
              <a:rPr lang="en-US"/>
              <a:t>Click to edit Master text styles</a:t>
            </a:r>
          </a:p>
        </p:txBody>
      </p:sp>
      <p:sp>
        <p:nvSpPr>
          <p:cNvPr id="4" name="Footer Placeholder 3">
            <a:extLst>
              <a:ext uri="{FF2B5EF4-FFF2-40B4-BE49-F238E27FC236}">
                <a16:creationId xmlns:a16="http://schemas.microsoft.com/office/drawing/2014/main" id="{3635690E-4F89-4542-B38E-BF0682B5F014}"/>
              </a:ext>
            </a:extLst>
          </p:cNvPr>
          <p:cNvSpPr>
            <a:spLocks noGrp="1"/>
          </p:cNvSpPr>
          <p:nvPr>
            <p:ph type="ftr" sz="quarter" idx="55"/>
          </p:nvPr>
        </p:nvSpPr>
        <p:spPr/>
        <p:txBody>
          <a:bodyPr/>
          <a:lstStyle/>
          <a:p>
            <a:endParaRPr lang="en-US"/>
          </a:p>
        </p:txBody>
      </p:sp>
    </p:spTree>
    <p:extLst>
      <p:ext uri="{BB962C8B-B14F-4D97-AF65-F5344CB8AC3E}">
        <p14:creationId xmlns:p14="http://schemas.microsoft.com/office/powerpoint/2010/main" val="91403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6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2460902"/>
            <a:ext cx="5917298" cy="2473175"/>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p:nvSpPr>
        <p:spPr>
          <a:xfrm>
            <a:off x="0" y="0"/>
            <a:ext cx="3226702" cy="4934078"/>
          </a:xfrm>
          <a:prstGeom prst="rect">
            <a:avLst/>
          </a:prstGeom>
          <a:solidFill>
            <a:srgbClr val="F57F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CE9686F-E66D-461E-AC4C-5FD554E27A92}"/>
              </a:ext>
            </a:extLst>
          </p:cNvPr>
          <p:cNvSpPr>
            <a:spLocks noGrp="1"/>
          </p:cNvSpPr>
          <p:nvPr>
            <p:ph type="title"/>
          </p:nvPr>
        </p:nvSpPr>
        <p:spPr>
          <a:xfrm>
            <a:off x="372234" y="508393"/>
            <a:ext cx="2532807" cy="1094188"/>
          </a:xfrm>
          <a:noFill/>
        </p:spPr>
        <p:txBody>
          <a:bodyPr lIns="0" tIns="0" rIns="0" bIns="0" anchor="t" anchorCtr="0"/>
          <a:lstStyle>
            <a:lvl1pPr algn="l">
              <a:defRPr sz="2400" b="0">
                <a:solidFill>
                  <a:schemeClr val="bg1"/>
                </a:solidFill>
              </a:defRPr>
            </a:lvl1pPr>
          </a:lstStyle>
          <a:p>
            <a:r>
              <a:rPr lang="en-US"/>
              <a:t>Click to edit Master title style</a:t>
            </a:r>
          </a:p>
        </p:txBody>
      </p:sp>
      <p:sp>
        <p:nvSpPr>
          <p:cNvPr id="12" name="Text Placeholder 5">
            <a:extLst>
              <a:ext uri="{FF2B5EF4-FFF2-40B4-BE49-F238E27FC236}">
                <a16:creationId xmlns:a16="http://schemas.microsoft.com/office/drawing/2014/main" id="{6FEAFBE5-A2CC-4689-9FFD-B895D7460777}"/>
              </a:ext>
            </a:extLst>
          </p:cNvPr>
          <p:cNvSpPr>
            <a:spLocks noGrp="1"/>
          </p:cNvSpPr>
          <p:nvPr>
            <p:ph type="body" sz="quarter" idx="54"/>
          </p:nvPr>
        </p:nvSpPr>
        <p:spPr>
          <a:xfrm>
            <a:off x="372234" y="2074658"/>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7" name="Text Placeholder 4">
            <a:extLst>
              <a:ext uri="{FF2B5EF4-FFF2-40B4-BE49-F238E27FC236}">
                <a16:creationId xmlns:a16="http://schemas.microsoft.com/office/drawing/2014/main" id="{8DEB54A5-6388-4877-BEA5-0B363DF64939}"/>
              </a:ext>
            </a:extLst>
          </p:cNvPr>
          <p:cNvSpPr>
            <a:spLocks noGrp="1"/>
          </p:cNvSpPr>
          <p:nvPr>
            <p:ph type="body" sz="quarter" idx="51"/>
          </p:nvPr>
        </p:nvSpPr>
        <p:spPr>
          <a:xfrm>
            <a:off x="3468103" y="233203"/>
            <a:ext cx="5362914" cy="2025107"/>
          </a:xfrm>
        </p:spPr>
        <p:txBody>
          <a:bodyPr/>
          <a:lstStyle/>
          <a:p>
            <a:pPr lvl="0"/>
            <a:r>
              <a:rPr lang="en-US"/>
              <a:t>Click to edit Master text styles</a:t>
            </a:r>
          </a:p>
        </p:txBody>
      </p:sp>
      <p:sp>
        <p:nvSpPr>
          <p:cNvPr id="4" name="Footer Placeholder 3">
            <a:extLst>
              <a:ext uri="{FF2B5EF4-FFF2-40B4-BE49-F238E27FC236}">
                <a16:creationId xmlns:a16="http://schemas.microsoft.com/office/drawing/2014/main" id="{E4DE415A-A1BC-4FF2-BF78-E9FDAEAF8D1C}"/>
              </a:ext>
            </a:extLst>
          </p:cNvPr>
          <p:cNvSpPr>
            <a:spLocks noGrp="1"/>
          </p:cNvSpPr>
          <p:nvPr>
            <p:ph type="ftr" sz="quarter" idx="55"/>
          </p:nvPr>
        </p:nvSpPr>
        <p:spPr/>
        <p:txBody>
          <a:bodyPr/>
          <a:lstStyle/>
          <a:p>
            <a:endParaRPr lang="en-US"/>
          </a:p>
        </p:txBody>
      </p:sp>
    </p:spTree>
    <p:extLst>
      <p:ext uri="{BB962C8B-B14F-4D97-AF65-F5344CB8AC3E}">
        <p14:creationId xmlns:p14="http://schemas.microsoft.com/office/powerpoint/2010/main" val="35976896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4_Content Slide -  Vertical Blue/phot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E89915-DFDC-4E2D-BAE8-5659C01E9DC7}"/>
              </a:ext>
            </a:extLst>
          </p:cNvPr>
          <p:cNvPicPr>
            <a:picLocks noChangeAspect="1"/>
          </p:cNvPicPr>
          <p:nvPr/>
        </p:nvPicPr>
        <p:blipFill rotWithShape="1">
          <a:blip r:embed="rId2"/>
          <a:srcRect l="70700" r="12210"/>
          <a:stretch/>
        </p:blipFill>
        <p:spPr>
          <a:xfrm>
            <a:off x="-1" y="-1"/>
            <a:ext cx="1499615" cy="4940215"/>
          </a:xfrm>
          <a:prstGeom prst="rect">
            <a:avLst/>
          </a:prstGeom>
        </p:spPr>
      </p:pic>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499347" y="0"/>
            <a:ext cx="7644653" cy="4940214"/>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p:nvSpPr>
        <p:spPr>
          <a:xfrm>
            <a:off x="-269" y="0"/>
            <a:ext cx="1499616" cy="4940214"/>
          </a:xfrm>
          <a:prstGeom prst="rect">
            <a:avLst/>
          </a:prstGeom>
          <a:solidFill>
            <a:srgbClr val="005A7C">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B01E338-5424-4983-A800-966422B360D3}"/>
              </a:ext>
            </a:extLst>
          </p:cNvPr>
          <p:cNvSpPr>
            <a:spLocks noGrp="1"/>
          </p:cNvSpPr>
          <p:nvPr>
            <p:ph type="body" sz="quarter" idx="54"/>
          </p:nvPr>
        </p:nvSpPr>
        <p:spPr>
          <a:xfrm>
            <a:off x="286048" y="505618"/>
            <a:ext cx="985919"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43E34B18-B274-4FE8-90C2-E69922EBA7AA}"/>
              </a:ext>
            </a:extLst>
          </p:cNvPr>
          <p:cNvSpPr>
            <a:spLocks noGrp="1"/>
          </p:cNvSpPr>
          <p:nvPr>
            <p:ph type="ftr" sz="quarter" idx="55"/>
          </p:nvPr>
        </p:nvSpPr>
        <p:spPr/>
        <p:txBody>
          <a:bodyPr/>
          <a:lstStyle/>
          <a:p>
            <a:endParaRPr lang="en-US"/>
          </a:p>
        </p:txBody>
      </p:sp>
    </p:spTree>
    <p:extLst>
      <p:ext uri="{BB962C8B-B14F-4D97-AF65-F5344CB8AC3E}">
        <p14:creationId xmlns:p14="http://schemas.microsoft.com/office/powerpoint/2010/main" val="20312412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5_Content Slide -  Vertical Blue/phot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E89915-DFDC-4E2D-BAE8-5659C01E9DC7}"/>
              </a:ext>
            </a:extLst>
          </p:cNvPr>
          <p:cNvPicPr>
            <a:picLocks noChangeAspect="1"/>
          </p:cNvPicPr>
          <p:nvPr/>
        </p:nvPicPr>
        <p:blipFill rotWithShape="1">
          <a:blip r:embed="rId2"/>
          <a:srcRect l="72044" r="10866"/>
          <a:stretch/>
        </p:blipFill>
        <p:spPr>
          <a:xfrm>
            <a:off x="-1" y="-1"/>
            <a:ext cx="1499615" cy="4940215"/>
          </a:xfrm>
          <a:prstGeom prst="rect">
            <a:avLst/>
          </a:prstGeom>
        </p:spPr>
      </p:pic>
      <p:sp>
        <p:nvSpPr>
          <p:cNvPr id="10" name="Rectangle 9">
            <a:extLst>
              <a:ext uri="{FF2B5EF4-FFF2-40B4-BE49-F238E27FC236}">
                <a16:creationId xmlns:a16="http://schemas.microsoft.com/office/drawing/2014/main" id="{8A832604-F597-CE4C-9045-0EDB4883F306}"/>
              </a:ext>
            </a:extLst>
          </p:cNvPr>
          <p:cNvSpPr/>
          <p:nvPr/>
        </p:nvSpPr>
        <p:spPr>
          <a:xfrm>
            <a:off x="0" y="0"/>
            <a:ext cx="1499616" cy="4940214"/>
          </a:xfrm>
          <a:prstGeom prst="rect">
            <a:avLst/>
          </a:prstGeom>
          <a:solidFill>
            <a:srgbClr val="005A7C">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B01E338-5424-4983-A800-966422B360D3}"/>
              </a:ext>
            </a:extLst>
          </p:cNvPr>
          <p:cNvSpPr>
            <a:spLocks noGrp="1"/>
          </p:cNvSpPr>
          <p:nvPr>
            <p:ph type="body" sz="quarter" idx="54"/>
          </p:nvPr>
        </p:nvSpPr>
        <p:spPr>
          <a:xfrm>
            <a:off x="286048" y="505618"/>
            <a:ext cx="985919"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81702526-AC13-4322-971E-949086AB696C}"/>
              </a:ext>
            </a:extLst>
          </p:cNvPr>
          <p:cNvSpPr>
            <a:spLocks noGrp="1"/>
          </p:cNvSpPr>
          <p:nvPr>
            <p:ph type="body" sz="quarter" idx="51"/>
          </p:nvPr>
        </p:nvSpPr>
        <p:spPr>
          <a:xfrm>
            <a:off x="1786588" y="499481"/>
            <a:ext cx="3374555" cy="4213668"/>
          </a:xfrm>
        </p:spPr>
        <p:txBody>
          <a:bodyPr/>
          <a:lstStyle/>
          <a:p>
            <a:pPr lvl="0"/>
            <a:r>
              <a:rPr lang="en-US"/>
              <a:t>Click to edit Master text styles</a:t>
            </a:r>
          </a:p>
        </p:txBody>
      </p:sp>
      <p:sp>
        <p:nvSpPr>
          <p:cNvPr id="13" name="Text Placeholder 4">
            <a:extLst>
              <a:ext uri="{FF2B5EF4-FFF2-40B4-BE49-F238E27FC236}">
                <a16:creationId xmlns:a16="http://schemas.microsoft.com/office/drawing/2014/main" id="{003A157E-63B7-4864-8E7C-896E174B4F59}"/>
              </a:ext>
            </a:extLst>
          </p:cNvPr>
          <p:cNvSpPr>
            <a:spLocks noGrp="1"/>
          </p:cNvSpPr>
          <p:nvPr>
            <p:ph type="body" sz="quarter" idx="56"/>
          </p:nvPr>
        </p:nvSpPr>
        <p:spPr>
          <a:xfrm>
            <a:off x="5381796" y="499481"/>
            <a:ext cx="3374555" cy="4213668"/>
          </a:xfrm>
        </p:spPr>
        <p:txBody>
          <a:bodyPr/>
          <a:lstStyle/>
          <a:p>
            <a:pPr lvl="0"/>
            <a:r>
              <a:rPr lang="en-US"/>
              <a:t>Click to edit Master text styles</a:t>
            </a:r>
          </a:p>
        </p:txBody>
      </p:sp>
      <p:sp>
        <p:nvSpPr>
          <p:cNvPr id="2" name="Footer Placeholder 1">
            <a:extLst>
              <a:ext uri="{FF2B5EF4-FFF2-40B4-BE49-F238E27FC236}">
                <a16:creationId xmlns:a16="http://schemas.microsoft.com/office/drawing/2014/main" id="{95CAD1F2-23AC-4816-A334-195F27F64F80}"/>
              </a:ext>
            </a:extLst>
          </p:cNvPr>
          <p:cNvSpPr>
            <a:spLocks noGrp="1"/>
          </p:cNvSpPr>
          <p:nvPr>
            <p:ph type="ftr" sz="quarter" idx="57"/>
          </p:nvPr>
        </p:nvSpPr>
        <p:spPr/>
        <p:txBody>
          <a:bodyPr/>
          <a:lstStyle/>
          <a:p>
            <a:endParaRPr lang="en-US"/>
          </a:p>
        </p:txBody>
      </p:sp>
    </p:spTree>
    <p:extLst>
      <p:ext uri="{BB962C8B-B14F-4D97-AF65-F5344CB8AC3E}">
        <p14:creationId xmlns:p14="http://schemas.microsoft.com/office/powerpoint/2010/main" val="2893294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09D5-B5C8-406B-B81A-A2844C44C95D}"/>
              </a:ext>
            </a:extLst>
          </p:cNvPr>
          <p:cNvSpPr>
            <a:spLocks noGrp="1"/>
          </p:cNvSpPr>
          <p:nvPr>
            <p:ph type="title" hasCustomPrompt="1"/>
          </p:nvPr>
        </p:nvSpPr>
        <p:spPr>
          <a:xfrm>
            <a:off x="457200" y="2681046"/>
            <a:ext cx="8229600" cy="827357"/>
          </a:xfrm>
        </p:spPr>
        <p:txBody>
          <a:bodyPr/>
          <a:lstStyle>
            <a:lvl1pPr algn="ctr">
              <a:defRPr/>
            </a:lvl1pPr>
          </a:lstStyle>
          <a:p>
            <a:r>
              <a:rPr lang="en-US"/>
              <a:t>Thank you/Q&amp;A</a:t>
            </a:r>
          </a:p>
        </p:txBody>
      </p:sp>
      <p:sp>
        <p:nvSpPr>
          <p:cNvPr id="11" name="Text Placeholder 4">
            <a:extLst>
              <a:ext uri="{FF2B5EF4-FFF2-40B4-BE49-F238E27FC236}">
                <a16:creationId xmlns:a16="http://schemas.microsoft.com/office/drawing/2014/main" id="{96C224B8-3504-48F9-802D-FB153FDF18EA}"/>
              </a:ext>
            </a:extLst>
          </p:cNvPr>
          <p:cNvSpPr>
            <a:spLocks noGrp="1"/>
          </p:cNvSpPr>
          <p:nvPr>
            <p:ph type="body" sz="quarter" idx="51"/>
          </p:nvPr>
        </p:nvSpPr>
        <p:spPr>
          <a:xfrm>
            <a:off x="457200" y="3756563"/>
            <a:ext cx="8229600" cy="779389"/>
          </a:xfrm>
        </p:spPr>
        <p:txBody>
          <a:bodyPr>
            <a:normAutofit/>
          </a:bodyPr>
          <a:lstStyle>
            <a:lvl1pPr marL="0" indent="0" algn="ctr">
              <a:buNone/>
              <a:defRPr sz="1400"/>
            </a:lvl1pPr>
          </a:lstStyle>
          <a:p>
            <a:pPr lvl="0"/>
            <a:r>
              <a:rPr lang="en-US"/>
              <a:t>Click to edit Master text styles</a:t>
            </a:r>
          </a:p>
        </p:txBody>
      </p:sp>
      <p:pic>
        <p:nvPicPr>
          <p:cNvPr id="5" name="Graphic 4">
            <a:extLst>
              <a:ext uri="{FF2B5EF4-FFF2-40B4-BE49-F238E27FC236}">
                <a16:creationId xmlns:a16="http://schemas.microsoft.com/office/drawing/2014/main" id="{C8DCC6C2-6DC5-4FE0-92A7-AE12383B34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27777" y="561600"/>
            <a:ext cx="1488446" cy="1775587"/>
          </a:xfrm>
          <a:prstGeom prst="rect">
            <a:avLst/>
          </a:prstGeom>
        </p:spPr>
      </p:pic>
      <p:sp>
        <p:nvSpPr>
          <p:cNvPr id="3" name="TextBox 2">
            <a:extLst>
              <a:ext uri="{FF2B5EF4-FFF2-40B4-BE49-F238E27FC236}">
                <a16:creationId xmlns:a16="http://schemas.microsoft.com/office/drawing/2014/main" id="{EE662710-880F-441B-8ABD-6001ED2A8DAE}"/>
              </a:ext>
            </a:extLst>
          </p:cNvPr>
          <p:cNvSpPr txBox="1"/>
          <p:nvPr/>
        </p:nvSpPr>
        <p:spPr>
          <a:xfrm>
            <a:off x="457200" y="4629150"/>
            <a:ext cx="8229600" cy="276999"/>
          </a:xfrm>
          <a:prstGeom prst="rect">
            <a:avLst/>
          </a:prstGeom>
          <a:noFill/>
        </p:spPr>
        <p:txBody>
          <a:bodyPr wrap="square" rtlCol="0">
            <a:spAutoFit/>
          </a:bodyPr>
          <a:lstStyle/>
          <a:p>
            <a:pPr algn="ctr"/>
            <a:r>
              <a:rPr lang="en-US" sz="1200">
                <a:solidFill>
                  <a:srgbClr val="005A7C"/>
                </a:solidFill>
                <a:latin typeface="Montserrat" panose="00000500000000000000" pitchFamily="2" charset="0"/>
              </a:rPr>
              <a:t>driveelectric.gov</a:t>
            </a:r>
          </a:p>
        </p:txBody>
      </p:sp>
    </p:spTree>
    <p:extLst>
      <p:ext uri="{BB962C8B-B14F-4D97-AF65-F5344CB8AC3E}">
        <p14:creationId xmlns:p14="http://schemas.microsoft.com/office/powerpoint/2010/main" val="3235165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8FCB0E-17B4-4779-AB37-CBA9F8925F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182FBAC6-4DD0-1A4A-E425-4BDBA863154D}"/>
              </a:ext>
            </a:extLst>
          </p:cNvPr>
          <p:cNvSpPr>
            <a:spLocks noGrp="1"/>
          </p:cNvSpPr>
          <p:nvPr>
            <p:ph type="ftr" sz="quarter" idx="10"/>
          </p:nvPr>
        </p:nvSpPr>
        <p:spPr/>
        <p:txBody>
          <a:bodyPr/>
          <a:lstStyle/>
          <a:p>
            <a:endParaRPr lang="en-US"/>
          </a:p>
        </p:txBody>
      </p:sp>
      <p:sp>
        <p:nvSpPr>
          <p:cNvPr id="18" name="Title 17">
            <a:extLst>
              <a:ext uri="{FF2B5EF4-FFF2-40B4-BE49-F238E27FC236}">
                <a16:creationId xmlns:a16="http://schemas.microsoft.com/office/drawing/2014/main" id="{757EDF62-4EE3-C7F6-1EC1-40FA69BD89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00650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DA43D5-643E-4B01-92B9-A82BDD306D66}"/>
              </a:ext>
            </a:extLst>
          </p:cNvPr>
          <p:cNvPicPr>
            <a:picLocks noChangeAspect="1"/>
          </p:cNvPicPr>
          <p:nvPr/>
        </p:nvPicPr>
        <p:blipFill rotWithShape="1">
          <a:blip r:embed="rId2"/>
          <a:srcRect t="29428"/>
          <a:stretch/>
        </p:blipFill>
        <p:spPr>
          <a:xfrm>
            <a:off x="0" y="0"/>
            <a:ext cx="9143998" cy="3633053"/>
          </a:xfrm>
          <a:prstGeom prst="rect">
            <a:avLst/>
          </a:prstGeom>
        </p:spPr>
      </p:pic>
      <p:sp>
        <p:nvSpPr>
          <p:cNvPr id="38" name="Rectangle 37">
            <a:extLst>
              <a:ext uri="{FF2B5EF4-FFF2-40B4-BE49-F238E27FC236}">
                <a16:creationId xmlns:a16="http://schemas.microsoft.com/office/drawing/2014/main" id="{B7BE6968-B2D8-4D70-A367-39177454E6E5}"/>
              </a:ext>
            </a:extLst>
          </p:cNvPr>
          <p:cNvSpPr/>
          <p:nvPr/>
        </p:nvSpPr>
        <p:spPr>
          <a:xfrm flipV="1">
            <a:off x="-1" y="0"/>
            <a:ext cx="9143999" cy="3633053"/>
          </a:xfrm>
          <a:prstGeom prst="rect">
            <a:avLst/>
          </a:prstGeom>
          <a:solidFill>
            <a:srgbClr val="005A7C">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itle 23">
            <a:extLst>
              <a:ext uri="{FF2B5EF4-FFF2-40B4-BE49-F238E27FC236}">
                <a16:creationId xmlns:a16="http://schemas.microsoft.com/office/drawing/2014/main" id="{9C591FB0-BB2F-43F7-A80A-3AEBA0E6C4A1}"/>
              </a:ext>
            </a:extLst>
          </p:cNvPr>
          <p:cNvSpPr>
            <a:spLocks noGrp="1"/>
          </p:cNvSpPr>
          <p:nvPr>
            <p:ph type="title"/>
          </p:nvPr>
        </p:nvSpPr>
        <p:spPr>
          <a:xfrm>
            <a:off x="457200" y="2519774"/>
            <a:ext cx="8229600" cy="827357"/>
          </a:xfrm>
        </p:spPr>
        <p:txBody>
          <a:bodyPr/>
          <a:lstStyle>
            <a:lvl1pPr algn="ctr">
              <a:lnSpc>
                <a:spcPts val="3200"/>
              </a:lnSpc>
              <a:defRPr sz="2200">
                <a:solidFill>
                  <a:schemeClr val="bg1"/>
                </a:solidFill>
              </a:defRPr>
            </a:lvl1pPr>
          </a:lstStyle>
          <a:p>
            <a:r>
              <a:rPr lang="en-US"/>
              <a:t>Click to edit Master title style</a:t>
            </a:r>
          </a:p>
        </p:txBody>
      </p:sp>
      <p:sp>
        <p:nvSpPr>
          <p:cNvPr id="34" name="Text Placeholder 33">
            <a:extLst>
              <a:ext uri="{FF2B5EF4-FFF2-40B4-BE49-F238E27FC236}">
                <a16:creationId xmlns:a16="http://schemas.microsoft.com/office/drawing/2014/main" id="{0276B92B-22A9-4701-897A-BEBC63B4F5C1}"/>
              </a:ext>
            </a:extLst>
          </p:cNvPr>
          <p:cNvSpPr>
            <a:spLocks noGrp="1"/>
          </p:cNvSpPr>
          <p:nvPr>
            <p:ph type="body" sz="quarter" idx="10" hasCustomPrompt="1"/>
          </p:nvPr>
        </p:nvSpPr>
        <p:spPr>
          <a:xfrm>
            <a:off x="457200" y="3891400"/>
            <a:ext cx="8229600" cy="666313"/>
          </a:xfrm>
        </p:spPr>
        <p:txBody>
          <a:bodyPr anchor="ctr" anchorCtr="0">
            <a:normAutofit/>
          </a:bodyPr>
          <a:lstStyle>
            <a:lvl1pPr marL="0" indent="0" algn="ctr">
              <a:buNone/>
              <a:defRPr sz="1400"/>
            </a:lvl1pPr>
          </a:lstStyle>
          <a:p>
            <a:pPr lvl="0"/>
            <a:r>
              <a:rPr lang="en-US"/>
              <a:t>Date</a:t>
            </a:r>
          </a:p>
        </p:txBody>
      </p:sp>
      <p:pic>
        <p:nvPicPr>
          <p:cNvPr id="4" name="Graphic 3">
            <a:extLst>
              <a:ext uri="{FF2B5EF4-FFF2-40B4-BE49-F238E27FC236}">
                <a16:creationId xmlns:a16="http://schemas.microsoft.com/office/drawing/2014/main" id="{C6626732-890C-41C6-A314-FC0F8B43F9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89763" y="675848"/>
            <a:ext cx="1364475" cy="1627700"/>
          </a:xfrm>
          <a:prstGeom prst="rect">
            <a:avLst/>
          </a:prstGeom>
        </p:spPr>
      </p:pic>
      <p:sp>
        <p:nvSpPr>
          <p:cNvPr id="7" name="TextBox 6">
            <a:extLst>
              <a:ext uri="{FF2B5EF4-FFF2-40B4-BE49-F238E27FC236}">
                <a16:creationId xmlns:a16="http://schemas.microsoft.com/office/drawing/2014/main" id="{44D0A58D-CD6B-4236-8354-A17A8E52F0BF}"/>
              </a:ext>
            </a:extLst>
          </p:cNvPr>
          <p:cNvSpPr txBox="1"/>
          <p:nvPr/>
        </p:nvSpPr>
        <p:spPr>
          <a:xfrm>
            <a:off x="457200" y="4629150"/>
            <a:ext cx="8229600" cy="276999"/>
          </a:xfrm>
          <a:prstGeom prst="rect">
            <a:avLst/>
          </a:prstGeom>
          <a:noFill/>
        </p:spPr>
        <p:txBody>
          <a:bodyPr wrap="square" rtlCol="0">
            <a:spAutoFit/>
          </a:bodyPr>
          <a:lstStyle/>
          <a:p>
            <a:pPr algn="ctr"/>
            <a:r>
              <a:rPr lang="en-US" sz="1200">
                <a:solidFill>
                  <a:srgbClr val="005A7C"/>
                </a:solidFill>
                <a:latin typeface="Montserrat" panose="00000500000000000000" pitchFamily="2" charset="0"/>
              </a:rPr>
              <a:t>driveelectric.gov</a:t>
            </a:r>
          </a:p>
        </p:txBody>
      </p:sp>
    </p:spTree>
    <p:extLst>
      <p:ext uri="{BB962C8B-B14F-4D97-AF65-F5344CB8AC3E}">
        <p14:creationId xmlns:p14="http://schemas.microsoft.com/office/powerpoint/2010/main" val="1508195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490A-C798-4273-8D23-EBB77C5A4FFC}"/>
              </a:ext>
            </a:extLst>
          </p:cNvPr>
          <p:cNvSpPr>
            <a:spLocks noGrp="1"/>
          </p:cNvSpPr>
          <p:nvPr>
            <p:ph type="title"/>
          </p:nvPr>
        </p:nvSpPr>
        <p:spPr>
          <a:xfrm>
            <a:off x="457201" y="372795"/>
            <a:ext cx="4746902" cy="827357"/>
          </a:xfrm>
        </p:spPr>
        <p:txBody>
          <a:bodyPr/>
          <a:lstStyle/>
          <a:p>
            <a:r>
              <a:rPr lang="en-US"/>
              <a:t>Click to edit Master title style</a:t>
            </a:r>
          </a:p>
        </p:txBody>
      </p:sp>
      <p:sp>
        <p:nvSpPr>
          <p:cNvPr id="6" name="Text Placeholder 5">
            <a:extLst>
              <a:ext uri="{FF2B5EF4-FFF2-40B4-BE49-F238E27FC236}">
                <a16:creationId xmlns:a16="http://schemas.microsoft.com/office/drawing/2014/main" id="{32B6219A-E267-4D5B-B0CA-573A74385809}"/>
              </a:ext>
            </a:extLst>
          </p:cNvPr>
          <p:cNvSpPr>
            <a:spLocks noGrp="1"/>
          </p:cNvSpPr>
          <p:nvPr>
            <p:ph type="body" sz="quarter" idx="10"/>
          </p:nvPr>
        </p:nvSpPr>
        <p:spPr>
          <a:xfrm>
            <a:off x="457201" y="1552149"/>
            <a:ext cx="4746901" cy="294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347930A0-3633-45F4-9EAC-F8400A6C6909}"/>
              </a:ext>
            </a:extLst>
          </p:cNvPr>
          <p:cNvSpPr>
            <a:spLocks noGrp="1"/>
          </p:cNvSpPr>
          <p:nvPr>
            <p:ph type="pic" sz="quarter" idx="13"/>
          </p:nvPr>
        </p:nvSpPr>
        <p:spPr>
          <a:xfrm>
            <a:off x="5634039" y="0"/>
            <a:ext cx="3509962" cy="5143500"/>
          </a:xfrm>
        </p:spPr>
        <p:txBody>
          <a:bodyPr/>
          <a:lstStyle/>
          <a:p>
            <a:r>
              <a:rPr lang="en-US"/>
              <a:t>Click icon to add picture</a:t>
            </a:r>
          </a:p>
        </p:txBody>
      </p:sp>
      <p:sp>
        <p:nvSpPr>
          <p:cNvPr id="3" name="Footer Placeholder 2">
            <a:extLst>
              <a:ext uri="{FF2B5EF4-FFF2-40B4-BE49-F238E27FC236}">
                <a16:creationId xmlns:a16="http://schemas.microsoft.com/office/drawing/2014/main" id="{05F77A27-9F4D-45A5-9366-CB9533232DBA}"/>
              </a:ext>
            </a:extLst>
          </p:cNvPr>
          <p:cNvSpPr>
            <a:spLocks noGrp="1"/>
          </p:cNvSpPr>
          <p:nvPr>
            <p:ph type="ftr" sz="quarter" idx="14"/>
          </p:nvPr>
        </p:nvSpPr>
        <p:spPr/>
        <p:txBody>
          <a:bodyPr/>
          <a:lstStyle/>
          <a:p>
            <a:pPr algn="r">
              <a:defRPr/>
            </a:pPr>
            <a:r>
              <a:rPr lang="en-US"/>
              <a:t>driveelectric.gov  |  </a:t>
            </a:r>
            <a:fld id="{0F99AC56-3AFA-4382-996D-1F71D0DBB877}" type="slidenum">
              <a:rPr lang="en-US" smtClean="0"/>
              <a:pPr algn="r">
                <a:defRPr/>
              </a:pPr>
              <a:t>‹#›</a:t>
            </a:fld>
            <a:endParaRPr lang="en-US"/>
          </a:p>
        </p:txBody>
      </p:sp>
    </p:spTree>
    <p:extLst>
      <p:ext uri="{BB962C8B-B14F-4D97-AF65-F5344CB8AC3E}">
        <p14:creationId xmlns:p14="http://schemas.microsoft.com/office/powerpoint/2010/main" val="13484225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8FCB0E-17B4-4779-AB37-CBA9F8925F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182FBAC6-4DD0-1A4A-E425-4BDBA863154D}"/>
              </a:ext>
            </a:extLst>
          </p:cNvPr>
          <p:cNvSpPr>
            <a:spLocks noGrp="1"/>
          </p:cNvSpPr>
          <p:nvPr>
            <p:ph type="ftr" sz="quarter" idx="10"/>
          </p:nvPr>
        </p:nvSpPr>
        <p:spPr/>
        <p:txBody>
          <a:bodyPr/>
          <a:lstStyle/>
          <a:p>
            <a:pPr algn="r">
              <a:defRPr/>
            </a:pPr>
            <a:r>
              <a:rPr lang="en-US"/>
              <a:t>driveelectric.gov  |  </a:t>
            </a:r>
            <a:fld id="{0F99AC56-3AFA-4382-996D-1F71D0DBB877}" type="slidenum">
              <a:rPr lang="en-US" smtClean="0"/>
              <a:pPr algn="r">
                <a:defRPr/>
              </a:pPr>
              <a:t>‹#›</a:t>
            </a:fld>
            <a:endParaRPr lang="en-US"/>
          </a:p>
        </p:txBody>
      </p:sp>
      <p:sp>
        <p:nvSpPr>
          <p:cNvPr id="18" name="Title 17">
            <a:extLst>
              <a:ext uri="{FF2B5EF4-FFF2-40B4-BE49-F238E27FC236}">
                <a16:creationId xmlns:a16="http://schemas.microsoft.com/office/drawing/2014/main" id="{757EDF62-4EE3-C7F6-1EC1-40FA69BD89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2887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1"/>
            <a:ext cx="9144000" cy="4927941"/>
          </a:xfrm>
        </p:spPr>
        <p:txBody>
          <a:bodyPr>
            <a:normAutofit/>
          </a:bodyPr>
          <a:lstStyle>
            <a:lvl1pPr marL="0" indent="0" algn="r">
              <a:buNone/>
              <a:defRPr sz="1800"/>
            </a:lvl1pPr>
          </a:lstStyle>
          <a:p>
            <a:r>
              <a:rPr lang="en-US"/>
              <a:t>Insert a large image here</a:t>
            </a:r>
          </a:p>
        </p:txBody>
      </p:sp>
      <p:sp>
        <p:nvSpPr>
          <p:cNvPr id="16" name="Text Placeholder 6"/>
          <p:cNvSpPr>
            <a:spLocks noGrp="1"/>
          </p:cNvSpPr>
          <p:nvPr>
            <p:ph type="body" sz="quarter" idx="40"/>
          </p:nvPr>
        </p:nvSpPr>
        <p:spPr>
          <a:xfrm>
            <a:off x="0" y="3019362"/>
            <a:ext cx="9144000" cy="1908580"/>
          </a:xfrm>
          <a:prstGeom prst="rect">
            <a:avLst/>
          </a:prstGeom>
          <a:solidFill>
            <a:schemeClr val="bg1">
              <a:lumMod val="95000"/>
            </a:schemeClr>
          </a:solidFill>
        </p:spPr>
        <p:txBody>
          <a:bodyPr vert="horz"/>
          <a:lstStyle>
            <a:lvl1pPr marL="0" indent="0" algn="ctr">
              <a:buNone/>
              <a:defRPr sz="100">
                <a:solidFill>
                  <a:srgbClr val="333333"/>
                </a:solidFill>
              </a:defRPr>
            </a:lvl1pPr>
          </a:lstStyle>
          <a:p>
            <a:pPr lvl="0"/>
            <a:r>
              <a:rPr lang="en-US"/>
              <a:t>Click to edit Master text styles</a:t>
            </a:r>
          </a:p>
        </p:txBody>
      </p:sp>
      <p:sp>
        <p:nvSpPr>
          <p:cNvPr id="17" name="Text Placeholder 3"/>
          <p:cNvSpPr>
            <a:spLocks noGrp="1"/>
          </p:cNvSpPr>
          <p:nvPr>
            <p:ph type="body" sz="quarter" idx="18" hasCustomPrompt="1"/>
          </p:nvPr>
        </p:nvSpPr>
        <p:spPr>
          <a:xfrm>
            <a:off x="468313"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189" indent="0">
              <a:buNone/>
              <a:defRPr sz="1600"/>
            </a:lvl2pPr>
            <a:lvl3pPr marL="914378" indent="0">
              <a:buNone/>
              <a:defRPr sz="1600"/>
            </a:lvl3pPr>
            <a:lvl4pPr marL="1371566" indent="0">
              <a:buNone/>
              <a:defRPr sz="1600"/>
            </a:lvl4pPr>
            <a:lvl5pPr marL="1828754" indent="0">
              <a:buNone/>
              <a:defRPr sz="1600"/>
            </a:lvl5pPr>
          </a:lstStyle>
          <a:p>
            <a:pPr lvl="0"/>
            <a:r>
              <a:rPr lang="en-US"/>
              <a:t>Infographic information goes here</a:t>
            </a:r>
          </a:p>
        </p:txBody>
      </p:sp>
      <p:sp>
        <p:nvSpPr>
          <p:cNvPr id="19" name="Text Placeholder 3"/>
          <p:cNvSpPr>
            <a:spLocks noGrp="1"/>
          </p:cNvSpPr>
          <p:nvPr>
            <p:ph type="body" sz="quarter" idx="41" hasCustomPrompt="1"/>
          </p:nvPr>
        </p:nvSpPr>
        <p:spPr>
          <a:xfrm>
            <a:off x="2194870"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189" indent="0">
              <a:buNone/>
              <a:defRPr sz="1600"/>
            </a:lvl2pPr>
            <a:lvl3pPr marL="914378" indent="0">
              <a:buNone/>
              <a:defRPr sz="1600"/>
            </a:lvl3pPr>
            <a:lvl4pPr marL="1371566" indent="0">
              <a:buNone/>
              <a:defRPr sz="1600"/>
            </a:lvl4pPr>
            <a:lvl5pPr marL="1828754" indent="0">
              <a:buNone/>
              <a:defRPr sz="1600"/>
            </a:lvl5pPr>
          </a:lstStyle>
          <a:p>
            <a:pPr lvl="0"/>
            <a:r>
              <a:rPr lang="en-US"/>
              <a:t>Infographic information goes here</a:t>
            </a:r>
          </a:p>
        </p:txBody>
      </p:sp>
      <p:sp>
        <p:nvSpPr>
          <p:cNvPr id="21" name="Text Placeholder 3"/>
          <p:cNvSpPr>
            <a:spLocks noGrp="1"/>
          </p:cNvSpPr>
          <p:nvPr>
            <p:ph type="body" sz="quarter" idx="43" hasCustomPrompt="1"/>
          </p:nvPr>
        </p:nvSpPr>
        <p:spPr>
          <a:xfrm>
            <a:off x="393114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189" indent="0">
              <a:buNone/>
              <a:defRPr sz="1600"/>
            </a:lvl2pPr>
            <a:lvl3pPr marL="914378" indent="0">
              <a:buNone/>
              <a:defRPr sz="1600"/>
            </a:lvl3pPr>
            <a:lvl4pPr marL="1371566" indent="0">
              <a:buNone/>
              <a:defRPr sz="1600"/>
            </a:lvl4pPr>
            <a:lvl5pPr marL="1828754" indent="0">
              <a:buNone/>
              <a:defRPr sz="1600"/>
            </a:lvl5pPr>
          </a:lstStyle>
          <a:p>
            <a:pPr lvl="0"/>
            <a:r>
              <a:rPr lang="en-US"/>
              <a:t>Infographic information goes here</a:t>
            </a:r>
          </a:p>
        </p:txBody>
      </p:sp>
      <p:sp>
        <p:nvSpPr>
          <p:cNvPr id="23" name="Text Placeholder 3"/>
          <p:cNvSpPr>
            <a:spLocks noGrp="1"/>
          </p:cNvSpPr>
          <p:nvPr>
            <p:ph type="body" sz="quarter" idx="45" hasCustomPrompt="1"/>
          </p:nvPr>
        </p:nvSpPr>
        <p:spPr>
          <a:xfrm>
            <a:off x="5655660"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189" indent="0">
              <a:buNone/>
              <a:defRPr sz="1600"/>
            </a:lvl2pPr>
            <a:lvl3pPr marL="914378" indent="0">
              <a:buNone/>
              <a:defRPr sz="1600"/>
            </a:lvl3pPr>
            <a:lvl4pPr marL="1371566" indent="0">
              <a:buNone/>
              <a:defRPr sz="1600"/>
            </a:lvl4pPr>
            <a:lvl5pPr marL="1828754" indent="0">
              <a:buNone/>
              <a:defRPr sz="1600"/>
            </a:lvl5pPr>
          </a:lstStyle>
          <a:p>
            <a:pPr lvl="0"/>
            <a:r>
              <a:rPr lang="en-US"/>
              <a:t>Infographic information goes here</a:t>
            </a:r>
          </a:p>
        </p:txBody>
      </p:sp>
      <p:sp>
        <p:nvSpPr>
          <p:cNvPr id="25" name="Text Placeholder 3"/>
          <p:cNvSpPr>
            <a:spLocks noGrp="1"/>
          </p:cNvSpPr>
          <p:nvPr>
            <p:ph type="body" sz="quarter" idx="47" hasCustomPrompt="1"/>
          </p:nvPr>
        </p:nvSpPr>
        <p:spPr>
          <a:xfrm>
            <a:off x="733660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189" indent="0">
              <a:buNone/>
              <a:defRPr sz="1600"/>
            </a:lvl2pPr>
            <a:lvl3pPr marL="914378" indent="0">
              <a:buNone/>
              <a:defRPr sz="1600"/>
            </a:lvl3pPr>
            <a:lvl4pPr marL="1371566" indent="0">
              <a:buNone/>
              <a:defRPr sz="1600"/>
            </a:lvl4pPr>
            <a:lvl5pPr marL="1828754" indent="0">
              <a:buNone/>
              <a:defRPr sz="1600"/>
            </a:lvl5pPr>
          </a:lstStyle>
          <a:p>
            <a:pPr lvl="0"/>
            <a:r>
              <a:rPr lang="en-US"/>
              <a:t>Infographic information goes here</a:t>
            </a:r>
          </a:p>
        </p:txBody>
      </p:sp>
      <p:sp>
        <p:nvSpPr>
          <p:cNvPr id="33" name="Picture Placeholder 24"/>
          <p:cNvSpPr>
            <a:spLocks noGrp="1" noChangeAspect="1"/>
          </p:cNvSpPr>
          <p:nvPr>
            <p:ph type="pic" sz="quarter" idx="50" hasCustomPrompt="1"/>
          </p:nvPr>
        </p:nvSpPr>
        <p:spPr>
          <a:xfrm>
            <a:off x="490683"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5" name="Picture Placeholder 24"/>
          <p:cNvSpPr>
            <a:spLocks noGrp="1" noChangeAspect="1"/>
          </p:cNvSpPr>
          <p:nvPr>
            <p:ph type="pic" sz="quarter" idx="51" hasCustomPrompt="1"/>
          </p:nvPr>
        </p:nvSpPr>
        <p:spPr>
          <a:xfrm>
            <a:off x="2239612"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6" name="Picture Placeholder 24"/>
          <p:cNvSpPr>
            <a:spLocks noGrp="1" noChangeAspect="1"/>
          </p:cNvSpPr>
          <p:nvPr>
            <p:ph type="pic" sz="quarter" idx="52" hasCustomPrompt="1"/>
          </p:nvPr>
        </p:nvSpPr>
        <p:spPr>
          <a:xfrm>
            <a:off x="3926034"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7" name="Picture Placeholder 24"/>
          <p:cNvSpPr>
            <a:spLocks noGrp="1" noChangeAspect="1"/>
          </p:cNvSpPr>
          <p:nvPr>
            <p:ph type="pic" sz="quarter" idx="53" hasCustomPrompt="1"/>
          </p:nvPr>
        </p:nvSpPr>
        <p:spPr>
          <a:xfrm>
            <a:off x="5675688"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8" name="Picture Placeholder 24"/>
          <p:cNvSpPr>
            <a:spLocks noGrp="1" noChangeAspect="1"/>
          </p:cNvSpPr>
          <p:nvPr>
            <p:ph type="pic" sz="quarter" idx="54" hasCustomPrompt="1"/>
          </p:nvPr>
        </p:nvSpPr>
        <p:spPr>
          <a:xfrm>
            <a:off x="7336601"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 name="Title 2">
            <a:extLst>
              <a:ext uri="{FF2B5EF4-FFF2-40B4-BE49-F238E27FC236}">
                <a16:creationId xmlns:a16="http://schemas.microsoft.com/office/drawing/2014/main" id="{06C3800E-6262-48B1-8541-A7C3C9EDA351}"/>
              </a:ext>
            </a:extLst>
          </p:cNvPr>
          <p:cNvSpPr>
            <a:spLocks noGrp="1"/>
          </p:cNvSpPr>
          <p:nvPr>
            <p:ph type="title"/>
          </p:nvPr>
        </p:nvSpPr>
        <p:spPr>
          <a:xfrm>
            <a:off x="457200" y="943528"/>
            <a:ext cx="8229600" cy="827357"/>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02716DF8-06DB-4865-ACEE-943263D11808}"/>
              </a:ext>
            </a:extLst>
          </p:cNvPr>
          <p:cNvSpPr>
            <a:spLocks noGrp="1"/>
          </p:cNvSpPr>
          <p:nvPr>
            <p:ph type="ftr" sz="quarter" idx="55"/>
          </p:nvPr>
        </p:nvSpPr>
        <p:spPr/>
        <p:txBody>
          <a:bodyPr/>
          <a:lstStyle/>
          <a:p>
            <a:endParaRPr lang="en-US"/>
          </a:p>
        </p:txBody>
      </p:sp>
    </p:spTree>
    <p:extLst>
      <p:ext uri="{BB962C8B-B14F-4D97-AF65-F5344CB8AC3E}">
        <p14:creationId xmlns:p14="http://schemas.microsoft.com/office/powerpoint/2010/main" val="40269974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E389B82-E57C-1F8F-D4FB-F84276B6BB85}"/>
              </a:ext>
            </a:extLst>
          </p:cNvPr>
          <p:cNvSpPr>
            <a:spLocks noGrp="1"/>
          </p:cNvSpPr>
          <p:nvPr>
            <p:ph type="ftr" sz="quarter" idx="10"/>
          </p:nvPr>
        </p:nvSpPr>
        <p:spPr/>
        <p:txBody>
          <a:bodyPr/>
          <a:lstStyle/>
          <a:p>
            <a:pPr algn="r">
              <a:defRPr/>
            </a:pPr>
            <a:endParaRPr lang="en-US"/>
          </a:p>
        </p:txBody>
      </p:sp>
      <p:pic>
        <p:nvPicPr>
          <p:cNvPr id="5" name="Picture 4" descr="A yellow school bus&#10;&#10;Description automatically generated with medium confidence">
            <a:extLst>
              <a:ext uri="{FF2B5EF4-FFF2-40B4-BE49-F238E27FC236}">
                <a16:creationId xmlns:a16="http://schemas.microsoft.com/office/drawing/2014/main" id="{4D679E21-A795-8487-DB68-CADE94D4BA09}"/>
              </a:ext>
            </a:extLst>
          </p:cNvPr>
          <p:cNvPicPr>
            <a:picLocks noChangeAspect="1"/>
          </p:cNvPicPr>
          <p:nvPr userDrawn="1"/>
        </p:nvPicPr>
        <p:blipFill>
          <a:blip r:embed="rId2"/>
          <a:srcRect t="16794" b="-1150"/>
          <a:stretch/>
        </p:blipFill>
        <p:spPr>
          <a:xfrm>
            <a:off x="569167" y="0"/>
            <a:ext cx="8005666" cy="5064981"/>
          </a:xfrm>
          <a:prstGeom prst="rect">
            <a:avLst/>
          </a:prstGeom>
        </p:spPr>
      </p:pic>
      <p:sp>
        <p:nvSpPr>
          <p:cNvPr id="6" name="Rectangle 5">
            <a:extLst>
              <a:ext uri="{FF2B5EF4-FFF2-40B4-BE49-F238E27FC236}">
                <a16:creationId xmlns:a16="http://schemas.microsoft.com/office/drawing/2014/main" id="{4BBB9521-E4D8-36E5-8E58-A6587033A7F2}"/>
              </a:ext>
            </a:extLst>
          </p:cNvPr>
          <p:cNvSpPr/>
          <p:nvPr userDrawn="1"/>
        </p:nvSpPr>
        <p:spPr>
          <a:xfrm flipV="1">
            <a:off x="-1" y="-1"/>
            <a:ext cx="9144001" cy="5005271"/>
          </a:xfrm>
          <a:prstGeom prst="rect">
            <a:avLst/>
          </a:prstGeom>
          <a:solidFill>
            <a:srgbClr val="005A7C">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87B8679D-8559-6F13-330E-668D3BCFDF12}"/>
              </a:ext>
            </a:extLst>
          </p:cNvPr>
          <p:cNvSpPr>
            <a:spLocks noGrp="1"/>
          </p:cNvSpPr>
          <p:nvPr>
            <p:ph idx="1"/>
          </p:nvPr>
        </p:nvSpPr>
        <p:spPr>
          <a:xfrm>
            <a:off x="457200" y="1330267"/>
            <a:ext cx="8229600" cy="3264356"/>
          </a:xfrm>
          <a:solidFill>
            <a:schemeClr val="bg1">
              <a:alpha val="83000"/>
            </a:schemeClr>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7">
            <a:extLst>
              <a:ext uri="{FF2B5EF4-FFF2-40B4-BE49-F238E27FC236}">
                <a16:creationId xmlns:a16="http://schemas.microsoft.com/office/drawing/2014/main" id="{F869CDF2-09D8-6F67-63F0-107C4DBDCD8A}"/>
              </a:ext>
            </a:extLst>
          </p:cNvPr>
          <p:cNvSpPr>
            <a:spLocks noGrp="1"/>
          </p:cNvSpPr>
          <p:nvPr>
            <p:ph type="title"/>
          </p:nvPr>
        </p:nvSpPr>
        <p:spPr>
          <a:xfrm>
            <a:off x="457200" y="372794"/>
            <a:ext cx="8229600" cy="827357"/>
          </a:xfrm>
          <a:solidFill>
            <a:schemeClr val="bg1">
              <a:alpha val="83000"/>
            </a:schemeClr>
          </a:solidFill>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257034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E389B82-E57C-1F8F-D4FB-F84276B6BB85}"/>
              </a:ext>
            </a:extLst>
          </p:cNvPr>
          <p:cNvSpPr>
            <a:spLocks noGrp="1"/>
          </p:cNvSpPr>
          <p:nvPr>
            <p:ph type="ftr" sz="quarter" idx="10"/>
          </p:nvPr>
        </p:nvSpPr>
        <p:spPr/>
        <p:txBody>
          <a:bodyPr/>
          <a:lstStyle/>
          <a:p>
            <a:pPr algn="r">
              <a:defRPr/>
            </a:pPr>
            <a:endParaRPr lang="en-US"/>
          </a:p>
        </p:txBody>
      </p:sp>
      <p:pic>
        <p:nvPicPr>
          <p:cNvPr id="5" name="Picture 4" descr="A yellow school bus&#10;&#10;Description automatically generated with medium confidence">
            <a:extLst>
              <a:ext uri="{FF2B5EF4-FFF2-40B4-BE49-F238E27FC236}">
                <a16:creationId xmlns:a16="http://schemas.microsoft.com/office/drawing/2014/main" id="{4D679E21-A795-8487-DB68-CADE94D4BA09}"/>
              </a:ext>
            </a:extLst>
          </p:cNvPr>
          <p:cNvPicPr>
            <a:picLocks noChangeAspect="1"/>
          </p:cNvPicPr>
          <p:nvPr userDrawn="1"/>
        </p:nvPicPr>
        <p:blipFill>
          <a:blip r:embed="rId2"/>
          <a:srcRect t="16794" b="-1150"/>
          <a:stretch/>
        </p:blipFill>
        <p:spPr>
          <a:xfrm>
            <a:off x="569167" y="0"/>
            <a:ext cx="8005666" cy="5064981"/>
          </a:xfrm>
          <a:prstGeom prst="rect">
            <a:avLst/>
          </a:prstGeom>
        </p:spPr>
      </p:pic>
      <p:sp>
        <p:nvSpPr>
          <p:cNvPr id="6" name="Rectangle 5">
            <a:extLst>
              <a:ext uri="{FF2B5EF4-FFF2-40B4-BE49-F238E27FC236}">
                <a16:creationId xmlns:a16="http://schemas.microsoft.com/office/drawing/2014/main" id="{4BBB9521-E4D8-36E5-8E58-A6587033A7F2}"/>
              </a:ext>
            </a:extLst>
          </p:cNvPr>
          <p:cNvSpPr/>
          <p:nvPr userDrawn="1"/>
        </p:nvSpPr>
        <p:spPr>
          <a:xfrm flipV="1">
            <a:off x="-1" y="-1"/>
            <a:ext cx="9144001" cy="5005271"/>
          </a:xfrm>
          <a:prstGeom prst="rect">
            <a:avLst/>
          </a:prstGeom>
          <a:solidFill>
            <a:srgbClr val="005A7C">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84407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112E8CC-98FE-8BCC-FA7A-4AD7F373FDFC}"/>
              </a:ext>
            </a:extLst>
          </p:cNvPr>
          <p:cNvSpPr>
            <a:spLocks noGrp="1"/>
          </p:cNvSpPr>
          <p:nvPr>
            <p:ph type="ftr" sz="quarter" idx="10"/>
          </p:nvPr>
        </p:nvSpPr>
        <p:spPr/>
        <p:txBody>
          <a:bodyPr/>
          <a:lstStyle/>
          <a:p>
            <a:endParaRPr lang="en-US"/>
          </a:p>
        </p:txBody>
      </p:sp>
      <p:pic>
        <p:nvPicPr>
          <p:cNvPr id="5" name="Picture 4" descr="A close-up of a car&#10;&#10;Description automatically generated">
            <a:extLst>
              <a:ext uri="{FF2B5EF4-FFF2-40B4-BE49-F238E27FC236}">
                <a16:creationId xmlns:a16="http://schemas.microsoft.com/office/drawing/2014/main" id="{D6B2F116-D0B2-9313-C92E-30EBC80869FF}"/>
              </a:ext>
            </a:extLst>
          </p:cNvPr>
          <p:cNvPicPr>
            <a:picLocks noChangeAspect="1"/>
          </p:cNvPicPr>
          <p:nvPr/>
        </p:nvPicPr>
        <p:blipFill rotWithShape="1">
          <a:blip r:embed="rId2">
            <a:extLst>
              <a:ext uri="{28A0092B-C50C-407E-A947-70E740481C1C}">
                <a14:useLocalDpi xmlns:a14="http://schemas.microsoft.com/office/drawing/2010/main" val="0"/>
              </a:ext>
            </a:extLst>
          </a:blip>
          <a:srcRect t="8876" b="13018"/>
          <a:stretch/>
        </p:blipFill>
        <p:spPr>
          <a:xfrm>
            <a:off x="0" y="0"/>
            <a:ext cx="9201974" cy="4800600"/>
          </a:xfrm>
          <a:prstGeom prst="rect">
            <a:avLst/>
          </a:prstGeom>
        </p:spPr>
      </p:pic>
      <p:sp>
        <p:nvSpPr>
          <p:cNvPr id="6" name="Rectangle 5">
            <a:extLst>
              <a:ext uri="{FF2B5EF4-FFF2-40B4-BE49-F238E27FC236}">
                <a16:creationId xmlns:a16="http://schemas.microsoft.com/office/drawing/2014/main" id="{86F50582-C3A3-76DA-64E8-8FC6D056F3FC}"/>
              </a:ext>
            </a:extLst>
          </p:cNvPr>
          <p:cNvSpPr/>
          <p:nvPr/>
        </p:nvSpPr>
        <p:spPr>
          <a:xfrm>
            <a:off x="0" y="0"/>
            <a:ext cx="9201974" cy="4800600"/>
          </a:xfrm>
          <a:prstGeom prst="rect">
            <a:avLst/>
          </a:prstGeom>
          <a:solidFill>
            <a:schemeClr val="bg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Content Placeholder 7">
            <a:extLst>
              <a:ext uri="{FF2B5EF4-FFF2-40B4-BE49-F238E27FC236}">
                <a16:creationId xmlns:a16="http://schemas.microsoft.com/office/drawing/2014/main" id="{2C960276-B06F-0385-236A-94685CDD5AB2}"/>
              </a:ext>
            </a:extLst>
          </p:cNvPr>
          <p:cNvSpPr>
            <a:spLocks noGrp="1"/>
          </p:cNvSpPr>
          <p:nvPr>
            <p:ph sz="quarter" idx="11"/>
          </p:nvPr>
        </p:nvSpPr>
        <p:spPr>
          <a:xfrm>
            <a:off x="219075" y="1400175"/>
            <a:ext cx="8505825" cy="32591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198B86EA-58E2-A009-A17C-E3664F40F77F}"/>
              </a:ext>
            </a:extLst>
          </p:cNvPr>
          <p:cNvSpPr>
            <a:spLocks noGrp="1"/>
          </p:cNvSpPr>
          <p:nvPr>
            <p:ph type="title"/>
          </p:nvPr>
        </p:nvSpPr>
        <p:spPr>
          <a:xfrm>
            <a:off x="238125" y="203652"/>
            <a:ext cx="8496300" cy="1094188"/>
          </a:xfrm>
          <a:noFill/>
        </p:spPr>
        <p:txBody>
          <a:bodyPr lIns="0" tIns="0" rIns="0" bIns="0" anchor="ctr" anchorCtr="0"/>
          <a:lstStyle>
            <a:lvl1pPr algn="l">
              <a:defRPr sz="2400" b="0">
                <a:solidFill>
                  <a:schemeClr val="tx1"/>
                </a:solidFill>
              </a:defRPr>
            </a:lvl1pPr>
          </a:lstStyle>
          <a:p>
            <a:r>
              <a:rPr lang="en-US"/>
              <a:t>Click to edit Master title style</a:t>
            </a:r>
          </a:p>
        </p:txBody>
      </p:sp>
    </p:spTree>
    <p:extLst>
      <p:ext uri="{BB962C8B-B14F-4D97-AF65-F5344CB8AC3E}">
        <p14:creationId xmlns:p14="http://schemas.microsoft.com/office/powerpoint/2010/main" val="20587072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5BA23-C38B-AE98-A265-0B6EE227E2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8CC595-5801-C7EA-B795-938CC93E7A0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939A58-D1E4-B19B-0B41-F67FFB56D80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16043F-3E3F-3942-E86D-48956FA69432}"/>
              </a:ext>
            </a:extLst>
          </p:cNvPr>
          <p:cNvSpPr>
            <a:spLocks noGrp="1"/>
          </p:cNvSpPr>
          <p:nvPr>
            <p:ph type="dt" sz="half" idx="10"/>
          </p:nvPr>
        </p:nvSpPr>
        <p:spPr/>
        <p:txBody>
          <a:bodyPr/>
          <a:lstStyle/>
          <a:p>
            <a:fld id="{D9FE9022-5186-FE4D-A748-CA26743D1BC6}" type="datetimeFigureOut">
              <a:rPr lang="en-US" smtClean="0"/>
              <a:t>10/21/2024</a:t>
            </a:fld>
            <a:endParaRPr lang="en-US"/>
          </a:p>
        </p:txBody>
      </p:sp>
      <p:sp>
        <p:nvSpPr>
          <p:cNvPr id="6" name="Footer Placeholder 5">
            <a:extLst>
              <a:ext uri="{FF2B5EF4-FFF2-40B4-BE49-F238E27FC236}">
                <a16:creationId xmlns:a16="http://schemas.microsoft.com/office/drawing/2014/main" id="{2840987C-72AD-E8FC-3194-E809BD9106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D87DB-DE3F-175D-6550-9D68D0520F65}"/>
              </a:ext>
            </a:extLst>
          </p:cNvPr>
          <p:cNvSpPr>
            <a:spLocks noGrp="1"/>
          </p:cNvSpPr>
          <p:nvPr>
            <p:ph type="sldNum" sz="quarter" idx="12"/>
          </p:nvPr>
        </p:nvSpPr>
        <p:spPr/>
        <p:txBody>
          <a:bodyPr/>
          <a:lstStyle/>
          <a:p>
            <a:fld id="{BC8534D8-8244-8C49-A017-7CF1F4DC217B}" type="slidenum">
              <a:rPr lang="en-US" smtClean="0"/>
              <a:t>‹#›</a:t>
            </a:fld>
            <a:endParaRPr lang="en-US"/>
          </a:p>
        </p:txBody>
      </p:sp>
    </p:spTree>
    <p:extLst>
      <p:ext uri="{BB962C8B-B14F-4D97-AF65-F5344CB8AC3E}">
        <p14:creationId xmlns:p14="http://schemas.microsoft.com/office/powerpoint/2010/main" val="16456956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Simp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689318" y="529177"/>
            <a:ext cx="7765366" cy="994172"/>
          </a:xfrm>
        </p:spPr>
        <p:txBody>
          <a:bodyPr lIns="0" tIns="0" rIns="0" bIns="0">
            <a:noAutofit/>
          </a:bodyPr>
          <a:lstStyle>
            <a:lvl1pPr>
              <a:defRPr b="1" spc="-100" baseline="0"/>
            </a:lvl1pPr>
          </a:lstStyle>
          <a:p>
            <a:r>
              <a:rPr lang="en-US"/>
              <a:t>Click to edit Master title style</a:t>
            </a:r>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689318" y="1704942"/>
            <a:ext cx="7765366" cy="2810788"/>
          </a:xfrm>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18">
            <a:extLst>
              <a:ext uri="{FF2B5EF4-FFF2-40B4-BE49-F238E27FC236}">
                <a16:creationId xmlns:a16="http://schemas.microsoft.com/office/drawing/2014/main" id="{79747AC6-97FB-B76B-CB0D-2501E86D912F}"/>
              </a:ext>
            </a:extLst>
          </p:cNvPr>
          <p:cNvSpPr>
            <a:spLocks noGrp="1"/>
          </p:cNvSpPr>
          <p:nvPr>
            <p:ph type="ftr" sz="quarter" idx="12"/>
          </p:nvPr>
        </p:nvSpPr>
        <p:spPr/>
        <p:txBody>
          <a:bodyPr/>
          <a:lstStyle/>
          <a:p>
            <a:r>
              <a:rPr lang="en-US"/>
              <a:t>|  EERE</a:t>
            </a:r>
          </a:p>
        </p:txBody>
      </p:sp>
      <p:sp>
        <p:nvSpPr>
          <p:cNvPr id="20" name="Slide Number Placeholder 19">
            <a:extLst>
              <a:ext uri="{FF2B5EF4-FFF2-40B4-BE49-F238E27FC236}">
                <a16:creationId xmlns:a16="http://schemas.microsoft.com/office/drawing/2014/main" id="{FE0DD95F-BC70-4BD1-7A1C-0B858EB4BA64}"/>
              </a:ext>
            </a:extLst>
          </p:cNvPr>
          <p:cNvSpPr>
            <a:spLocks noGrp="1"/>
          </p:cNvSpPr>
          <p:nvPr>
            <p:ph type="sldNum" sz="quarter" idx="13"/>
          </p:nvPr>
        </p:nvSpPr>
        <p:spPr/>
        <p:txBody>
          <a:bodyPr/>
          <a:lstStyle/>
          <a:p>
            <a:fld id="{2D6788DA-6548-4EA8-8400-CD3CA88023E3}" type="slidenum">
              <a:rPr lang="en-US" smtClean="0"/>
              <a:pPr/>
              <a:t>‹#›</a:t>
            </a:fld>
            <a:endParaRPr lang="en-US"/>
          </a:p>
        </p:txBody>
      </p:sp>
    </p:spTree>
    <p:extLst>
      <p:ext uri="{BB962C8B-B14F-4D97-AF65-F5344CB8AC3E}">
        <p14:creationId xmlns:p14="http://schemas.microsoft.com/office/powerpoint/2010/main" val="34615204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DA43D5-643E-4B01-92B9-A82BDD306D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9143998" cy="3633053"/>
          </a:xfrm>
          <a:prstGeom prst="rect">
            <a:avLst/>
          </a:prstGeom>
        </p:spPr>
      </p:pic>
      <p:sp>
        <p:nvSpPr>
          <p:cNvPr id="38" name="Rectangle 37">
            <a:extLst>
              <a:ext uri="{FF2B5EF4-FFF2-40B4-BE49-F238E27FC236}">
                <a16:creationId xmlns:a16="http://schemas.microsoft.com/office/drawing/2014/main" id="{B7BE6968-B2D8-4D70-A367-39177454E6E5}"/>
              </a:ext>
            </a:extLst>
          </p:cNvPr>
          <p:cNvSpPr/>
          <p:nvPr/>
        </p:nvSpPr>
        <p:spPr>
          <a:xfrm flipV="1">
            <a:off x="2" y="1"/>
            <a:ext cx="9143999" cy="3633053"/>
          </a:xfrm>
          <a:prstGeom prst="rect">
            <a:avLst/>
          </a:prstGeom>
          <a:solidFill>
            <a:srgbClr val="005A7C">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Title 23">
            <a:extLst>
              <a:ext uri="{FF2B5EF4-FFF2-40B4-BE49-F238E27FC236}">
                <a16:creationId xmlns:a16="http://schemas.microsoft.com/office/drawing/2014/main" id="{9C591FB0-BB2F-43F7-A80A-3AEBA0E6C4A1}"/>
              </a:ext>
            </a:extLst>
          </p:cNvPr>
          <p:cNvSpPr>
            <a:spLocks noGrp="1"/>
          </p:cNvSpPr>
          <p:nvPr>
            <p:ph type="title"/>
          </p:nvPr>
        </p:nvSpPr>
        <p:spPr>
          <a:xfrm>
            <a:off x="457200" y="2519775"/>
            <a:ext cx="8229600" cy="827357"/>
          </a:xfrm>
        </p:spPr>
        <p:txBody>
          <a:bodyPr/>
          <a:lstStyle>
            <a:lvl1pPr algn="ctr">
              <a:lnSpc>
                <a:spcPts val="3200"/>
              </a:lnSpc>
              <a:defRPr sz="2200">
                <a:solidFill>
                  <a:schemeClr val="bg1"/>
                </a:solidFill>
              </a:defRPr>
            </a:lvl1pPr>
          </a:lstStyle>
          <a:p>
            <a:r>
              <a:rPr lang="en-US"/>
              <a:t>Click to edit Master title style</a:t>
            </a:r>
          </a:p>
        </p:txBody>
      </p:sp>
      <p:sp>
        <p:nvSpPr>
          <p:cNvPr id="34" name="Text Placeholder 33">
            <a:extLst>
              <a:ext uri="{FF2B5EF4-FFF2-40B4-BE49-F238E27FC236}">
                <a16:creationId xmlns:a16="http://schemas.microsoft.com/office/drawing/2014/main" id="{0276B92B-22A9-4701-897A-BEBC63B4F5C1}"/>
              </a:ext>
            </a:extLst>
          </p:cNvPr>
          <p:cNvSpPr>
            <a:spLocks noGrp="1"/>
          </p:cNvSpPr>
          <p:nvPr>
            <p:ph type="body" sz="quarter" idx="10" hasCustomPrompt="1"/>
          </p:nvPr>
        </p:nvSpPr>
        <p:spPr>
          <a:xfrm>
            <a:off x="457200" y="3891401"/>
            <a:ext cx="8229600" cy="666313"/>
          </a:xfrm>
        </p:spPr>
        <p:txBody>
          <a:bodyPr anchor="ctr" anchorCtr="0">
            <a:normAutofit/>
          </a:bodyPr>
          <a:lstStyle>
            <a:lvl1pPr marL="0" indent="0" algn="ctr">
              <a:buNone/>
              <a:defRPr sz="1400"/>
            </a:lvl1pPr>
          </a:lstStyle>
          <a:p>
            <a:pPr lvl="0"/>
            <a:r>
              <a:rPr lang="en-US"/>
              <a:t>Date</a:t>
            </a:r>
          </a:p>
        </p:txBody>
      </p:sp>
      <p:pic>
        <p:nvPicPr>
          <p:cNvPr id="4" name="Graphic 3">
            <a:extLst>
              <a:ext uri="{FF2B5EF4-FFF2-40B4-BE49-F238E27FC236}">
                <a16:creationId xmlns:a16="http://schemas.microsoft.com/office/drawing/2014/main" id="{C6626732-890C-41C6-A314-FC0F8B43F91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89763" y="675849"/>
            <a:ext cx="1364475" cy="1627700"/>
          </a:xfrm>
          <a:prstGeom prst="rect">
            <a:avLst/>
          </a:prstGeom>
        </p:spPr>
      </p:pic>
      <p:sp>
        <p:nvSpPr>
          <p:cNvPr id="7" name="TextBox 6">
            <a:extLst>
              <a:ext uri="{FF2B5EF4-FFF2-40B4-BE49-F238E27FC236}">
                <a16:creationId xmlns:a16="http://schemas.microsoft.com/office/drawing/2014/main" id="{44D0A58D-CD6B-4236-8354-A17A8E52F0BF}"/>
              </a:ext>
            </a:extLst>
          </p:cNvPr>
          <p:cNvSpPr txBox="1"/>
          <p:nvPr/>
        </p:nvSpPr>
        <p:spPr>
          <a:xfrm>
            <a:off x="457200" y="4629151"/>
            <a:ext cx="8229600" cy="276999"/>
          </a:xfrm>
          <a:prstGeom prst="rect">
            <a:avLst/>
          </a:prstGeom>
          <a:noFill/>
        </p:spPr>
        <p:txBody>
          <a:bodyPr wrap="square" rtlCol="0">
            <a:spAutoFit/>
          </a:bodyPr>
          <a:lstStyle/>
          <a:p>
            <a:pPr algn="ctr"/>
            <a:r>
              <a:rPr lang="en-US" sz="1200">
                <a:solidFill>
                  <a:srgbClr val="005A7C"/>
                </a:solidFill>
                <a:latin typeface="Montserrat" panose="00000500000000000000" pitchFamily="2" charset="0"/>
              </a:rPr>
              <a:t>driveelectric.gov</a:t>
            </a:r>
          </a:p>
        </p:txBody>
      </p:sp>
    </p:spTree>
    <p:extLst>
      <p:ext uri="{BB962C8B-B14F-4D97-AF65-F5344CB8AC3E}">
        <p14:creationId xmlns:p14="http://schemas.microsoft.com/office/powerpoint/2010/main" val="4885859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B7BE6968-B2D8-4D70-A367-39177454E6E5}"/>
              </a:ext>
            </a:extLst>
          </p:cNvPr>
          <p:cNvSpPr/>
          <p:nvPr/>
        </p:nvSpPr>
        <p:spPr>
          <a:xfrm>
            <a:off x="0" y="3633054"/>
            <a:ext cx="9143999" cy="13132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Title 23">
            <a:extLst>
              <a:ext uri="{FF2B5EF4-FFF2-40B4-BE49-F238E27FC236}">
                <a16:creationId xmlns:a16="http://schemas.microsoft.com/office/drawing/2014/main" id="{9C591FB0-BB2F-43F7-A80A-3AEBA0E6C4A1}"/>
              </a:ext>
            </a:extLst>
          </p:cNvPr>
          <p:cNvSpPr>
            <a:spLocks noGrp="1"/>
          </p:cNvSpPr>
          <p:nvPr>
            <p:ph type="title"/>
          </p:nvPr>
        </p:nvSpPr>
        <p:spPr>
          <a:xfrm>
            <a:off x="457200" y="2519775"/>
            <a:ext cx="8229600" cy="827357"/>
          </a:xfrm>
        </p:spPr>
        <p:txBody>
          <a:bodyPr/>
          <a:lstStyle>
            <a:lvl1pPr algn="ctr">
              <a:lnSpc>
                <a:spcPts val="3200"/>
              </a:lnSpc>
              <a:defRPr sz="2200">
                <a:solidFill>
                  <a:schemeClr val="accent6"/>
                </a:solidFill>
              </a:defRPr>
            </a:lvl1pPr>
          </a:lstStyle>
          <a:p>
            <a:r>
              <a:rPr lang="en-US"/>
              <a:t>Click to edit Master title style</a:t>
            </a:r>
          </a:p>
        </p:txBody>
      </p:sp>
      <p:sp>
        <p:nvSpPr>
          <p:cNvPr id="39" name="Text Placeholder 33">
            <a:extLst>
              <a:ext uri="{FF2B5EF4-FFF2-40B4-BE49-F238E27FC236}">
                <a16:creationId xmlns:a16="http://schemas.microsoft.com/office/drawing/2014/main" id="{4A8A5D06-4157-4567-809B-133BD2674911}"/>
              </a:ext>
            </a:extLst>
          </p:cNvPr>
          <p:cNvSpPr>
            <a:spLocks noGrp="1"/>
          </p:cNvSpPr>
          <p:nvPr>
            <p:ph type="body" sz="quarter" idx="10" hasCustomPrompt="1"/>
          </p:nvPr>
        </p:nvSpPr>
        <p:spPr>
          <a:xfrm>
            <a:off x="457200" y="3891401"/>
            <a:ext cx="8229600" cy="652025"/>
          </a:xfrm>
        </p:spPr>
        <p:txBody>
          <a:bodyPr anchor="ctr" anchorCtr="0">
            <a:normAutofit/>
          </a:bodyPr>
          <a:lstStyle>
            <a:lvl1pPr marL="0" indent="0" algn="ctr">
              <a:buNone/>
              <a:defRPr sz="1400"/>
            </a:lvl1pPr>
          </a:lstStyle>
          <a:p>
            <a:pPr lvl="0"/>
            <a:r>
              <a:rPr lang="en-US"/>
              <a:t>Date</a:t>
            </a:r>
          </a:p>
        </p:txBody>
      </p:sp>
      <p:pic>
        <p:nvPicPr>
          <p:cNvPr id="3" name="Graphic 2">
            <a:extLst>
              <a:ext uri="{FF2B5EF4-FFF2-40B4-BE49-F238E27FC236}">
                <a16:creationId xmlns:a16="http://schemas.microsoft.com/office/drawing/2014/main" id="{55520F78-6CEE-4E2C-B4AC-F3CB15E0B41D}"/>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27778" y="561601"/>
            <a:ext cx="1488446" cy="1775587"/>
          </a:xfrm>
          <a:prstGeom prst="rect">
            <a:avLst/>
          </a:prstGeom>
        </p:spPr>
      </p:pic>
      <p:sp>
        <p:nvSpPr>
          <p:cNvPr id="6" name="TextBox 5">
            <a:extLst>
              <a:ext uri="{FF2B5EF4-FFF2-40B4-BE49-F238E27FC236}">
                <a16:creationId xmlns:a16="http://schemas.microsoft.com/office/drawing/2014/main" id="{EF00302D-7874-41E6-BE24-3DAD57E60E4F}"/>
              </a:ext>
            </a:extLst>
          </p:cNvPr>
          <p:cNvSpPr txBox="1"/>
          <p:nvPr/>
        </p:nvSpPr>
        <p:spPr>
          <a:xfrm>
            <a:off x="457200" y="4629151"/>
            <a:ext cx="8229600" cy="276999"/>
          </a:xfrm>
          <a:prstGeom prst="rect">
            <a:avLst/>
          </a:prstGeom>
          <a:noFill/>
        </p:spPr>
        <p:txBody>
          <a:bodyPr wrap="square" rtlCol="0">
            <a:spAutoFit/>
          </a:bodyPr>
          <a:lstStyle/>
          <a:p>
            <a:pPr algn="ctr"/>
            <a:r>
              <a:rPr lang="en-US" sz="1200">
                <a:solidFill>
                  <a:srgbClr val="005A7C"/>
                </a:solidFill>
                <a:latin typeface="Montserrat" panose="00000500000000000000" pitchFamily="2" charset="0"/>
              </a:rPr>
              <a:t>driveelectric.gov</a:t>
            </a:r>
          </a:p>
        </p:txBody>
      </p:sp>
    </p:spTree>
    <p:extLst>
      <p:ext uri="{BB962C8B-B14F-4D97-AF65-F5344CB8AC3E}">
        <p14:creationId xmlns:p14="http://schemas.microsoft.com/office/powerpoint/2010/main" val="10889587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ransition Slide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89AA35-795B-43FC-861D-3995DEED30B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1"/>
            <a:ext cx="9144000" cy="4940215"/>
          </a:xfrm>
          <a:prstGeom prst="rect">
            <a:avLst/>
          </a:prstGeom>
        </p:spPr>
      </p:pic>
      <p:sp>
        <p:nvSpPr>
          <p:cNvPr id="6" name="Rectangle 5"/>
          <p:cNvSpPr/>
          <p:nvPr/>
        </p:nvSpPr>
        <p:spPr>
          <a:xfrm>
            <a:off x="1" y="1"/>
            <a:ext cx="9144000" cy="4940215"/>
          </a:xfrm>
          <a:prstGeom prst="rect">
            <a:avLst/>
          </a:prstGeom>
          <a:solidFill>
            <a:srgbClr val="005A7C">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68794D23-6074-4A1B-BA3A-739DFE96CA3D}"/>
              </a:ext>
            </a:extLst>
          </p:cNvPr>
          <p:cNvSpPr>
            <a:spLocks noGrp="1"/>
          </p:cNvSpPr>
          <p:nvPr>
            <p:ph type="title" hasCustomPrompt="1"/>
          </p:nvPr>
        </p:nvSpPr>
        <p:spPr>
          <a:xfrm>
            <a:off x="1225142" y="2130669"/>
            <a:ext cx="6693717" cy="1330550"/>
          </a:xfrm>
          <a:noFill/>
        </p:spPr>
        <p:txBody>
          <a:bodyPr tIns="45720" anchor="t" anchorCtr="0"/>
          <a:lstStyle>
            <a:lvl1pPr algn="ctr">
              <a:defRPr>
                <a:solidFill>
                  <a:schemeClr val="bg1"/>
                </a:solidFill>
              </a:defRPr>
            </a:lvl1pPr>
          </a:lstStyle>
          <a:p>
            <a:pPr lvl="0"/>
            <a:r>
              <a:rPr lang="en-US"/>
              <a:t>Transition Slide Title</a:t>
            </a:r>
          </a:p>
        </p:txBody>
      </p:sp>
      <p:pic>
        <p:nvPicPr>
          <p:cNvPr id="15" name="Picture 14" descr="Icon&#10;&#10;Description automatically generated">
            <a:extLst>
              <a:ext uri="{FF2B5EF4-FFF2-40B4-BE49-F238E27FC236}">
                <a16:creationId xmlns:a16="http://schemas.microsoft.com/office/drawing/2014/main" id="{D8E63218-F9BD-4C80-9765-6744655AEA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4553" y="1547664"/>
            <a:ext cx="494897" cy="494897"/>
          </a:xfrm>
          <a:prstGeom prst="rect">
            <a:avLst/>
          </a:prstGeom>
        </p:spPr>
      </p:pic>
    </p:spTree>
    <p:extLst>
      <p:ext uri="{BB962C8B-B14F-4D97-AF65-F5344CB8AC3E}">
        <p14:creationId xmlns:p14="http://schemas.microsoft.com/office/powerpoint/2010/main" val="15738892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363110-87F2-A54E-4ACF-0109354AB3DF}"/>
              </a:ext>
            </a:extLst>
          </p:cNvPr>
          <p:cNvSpPr>
            <a:spLocks noGrp="1"/>
          </p:cNvSpPr>
          <p:nvPr>
            <p:ph type="ftr" sz="quarter" idx="10"/>
          </p:nvPr>
        </p:nvSpPr>
        <p:spPr/>
        <p:txBody>
          <a:bodyPr/>
          <a:lstStyle/>
          <a:p>
            <a:pPr algn="r">
              <a:defRPr/>
            </a:pPr>
            <a:endParaRPr lang="en-US"/>
          </a:p>
        </p:txBody>
      </p:sp>
      <p:sp>
        <p:nvSpPr>
          <p:cNvPr id="4" name="Title 2">
            <a:extLst>
              <a:ext uri="{FF2B5EF4-FFF2-40B4-BE49-F238E27FC236}">
                <a16:creationId xmlns:a16="http://schemas.microsoft.com/office/drawing/2014/main" id="{88C7A200-32AA-7046-59E4-9360D6579266}"/>
              </a:ext>
            </a:extLst>
          </p:cNvPr>
          <p:cNvSpPr txBox="1">
            <a:spLocks/>
          </p:cNvSpPr>
          <p:nvPr userDrawn="1"/>
        </p:nvSpPr>
        <p:spPr>
          <a:xfrm>
            <a:off x="0" y="243718"/>
            <a:ext cx="8686800" cy="1136824"/>
          </a:xfrm>
          <a:prstGeom prst="rect">
            <a:avLst/>
          </a:prstGeom>
          <a:solidFill>
            <a:schemeClr val="accent2">
              <a:lumMod val="50000"/>
            </a:schemeClr>
          </a:solidFill>
        </p:spPr>
        <p:txBody>
          <a:bodyPr vert="horz" lIns="228600" tIns="118872" rIns="91440" bIns="45720" rtlCol="0" anchor="ctr" anchorCtr="0">
            <a:noAutofit/>
          </a:bodyPr>
          <a:lstStyle>
            <a:lvl1pPr marL="0" algn="l" defTabSz="609585" rtl="0" eaLnBrk="1" latinLnBrk="0" hangingPunct="1">
              <a:lnSpc>
                <a:spcPts val="4000"/>
              </a:lnSpc>
              <a:spcBef>
                <a:spcPts val="0"/>
              </a:spcBef>
              <a:buNone/>
              <a:defRPr sz="3200" b="0" kern="1200" spc="-53" baseline="0">
                <a:solidFill>
                  <a:schemeClr val="tx1"/>
                </a:solidFill>
                <a:latin typeface="Montserrat" panose="00000500000000000000" pitchFamily="2" charset="0"/>
                <a:ea typeface="Roboto" panose="02000000000000000000" pitchFamily="2" charset="0"/>
                <a:cs typeface="Roboto" panose="02000000000000000000" pitchFamily="2" charset="0"/>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srgbClr val="FFFFFF"/>
              </a:solidFill>
              <a:effectLst/>
              <a:uLnTx/>
              <a:uFillTx/>
              <a:latin typeface="Montserrat" panose="00000500000000000000" pitchFamily="2" charset="0"/>
              <a:ea typeface="Roboto" panose="02000000000000000000" pitchFamily="2" charset="0"/>
              <a:cs typeface="Roboto" panose="02000000000000000000" pitchFamily="2" charset="0"/>
            </a:endParaRPr>
          </a:p>
        </p:txBody>
      </p:sp>
      <p:sp>
        <p:nvSpPr>
          <p:cNvPr id="7" name="Text Placeholder 6">
            <a:extLst>
              <a:ext uri="{FF2B5EF4-FFF2-40B4-BE49-F238E27FC236}">
                <a16:creationId xmlns:a16="http://schemas.microsoft.com/office/drawing/2014/main" id="{6804FF2C-CCE0-2D9C-BF43-76F024E5192A}"/>
              </a:ext>
            </a:extLst>
          </p:cNvPr>
          <p:cNvSpPr>
            <a:spLocks noGrp="1"/>
          </p:cNvSpPr>
          <p:nvPr>
            <p:ph type="body" sz="quarter" idx="11"/>
          </p:nvPr>
        </p:nvSpPr>
        <p:spPr>
          <a:xfrm>
            <a:off x="298383" y="1684439"/>
            <a:ext cx="7641840" cy="26469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509F99E-A2C7-A07C-EA89-2AFB93B500D2}"/>
              </a:ext>
            </a:extLst>
          </p:cNvPr>
          <p:cNvSpPr>
            <a:spLocks noGrp="1"/>
          </p:cNvSpPr>
          <p:nvPr>
            <p:ph type="title"/>
          </p:nvPr>
        </p:nvSpPr>
        <p:spPr>
          <a:xfrm>
            <a:off x="4503" y="398452"/>
            <a:ext cx="8229600" cy="827357"/>
          </a:xfrm>
        </p:spPr>
        <p:txBody>
          <a:bodyPr/>
          <a:lstStyle>
            <a:lvl1pP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574015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490A-C798-4273-8D23-EBB77C5A4FFC}"/>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32B6219A-E267-4D5B-B0CA-573A74385809}"/>
              </a:ext>
            </a:extLst>
          </p:cNvPr>
          <p:cNvSpPr>
            <a:spLocks noGrp="1"/>
          </p:cNvSpPr>
          <p:nvPr>
            <p:ph type="body" sz="quarter" idx="10"/>
          </p:nvPr>
        </p:nvSpPr>
        <p:spPr>
          <a:xfrm>
            <a:off x="457202" y="1552149"/>
            <a:ext cx="3857050" cy="294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98B8A284-4845-40BF-A1FC-4D67CDAE9A50}"/>
              </a:ext>
            </a:extLst>
          </p:cNvPr>
          <p:cNvSpPr>
            <a:spLocks noGrp="1"/>
          </p:cNvSpPr>
          <p:nvPr>
            <p:ph type="body" sz="quarter" idx="11"/>
          </p:nvPr>
        </p:nvSpPr>
        <p:spPr>
          <a:xfrm>
            <a:off x="4829751" y="1544499"/>
            <a:ext cx="3857050" cy="294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6944766B-3338-47D8-8E6C-615C6F6484BB}"/>
              </a:ext>
            </a:extLst>
          </p:cNvPr>
          <p:cNvSpPr>
            <a:spLocks noGrp="1"/>
          </p:cNvSpPr>
          <p:nvPr>
            <p:ph type="ftr" sz="quarter" idx="12"/>
          </p:nvPr>
        </p:nvSpPr>
        <p:spPr/>
        <p:txBody>
          <a:bodyPr/>
          <a:lstStyle/>
          <a:p>
            <a:pPr algn="r">
              <a:defRPr/>
            </a:pPr>
            <a:endParaRPr lang="en-US"/>
          </a:p>
        </p:txBody>
      </p:sp>
    </p:spTree>
    <p:extLst>
      <p:ext uri="{BB962C8B-B14F-4D97-AF65-F5344CB8AC3E}">
        <p14:creationId xmlns:p14="http://schemas.microsoft.com/office/powerpoint/2010/main" val="334214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1"/>
            <a:ext cx="9144000" cy="4927941"/>
          </a:xfrm>
        </p:spPr>
        <p:txBody>
          <a:bodyPr>
            <a:normAutofit/>
          </a:bodyPr>
          <a:lstStyle>
            <a:lvl1pPr marL="0" indent="0" algn="r">
              <a:buNone/>
              <a:defRPr sz="1800"/>
            </a:lvl1pPr>
          </a:lstStyle>
          <a:p>
            <a:r>
              <a:rPr lang="en-US"/>
              <a:t>Insert a large image here</a:t>
            </a:r>
          </a:p>
        </p:txBody>
      </p:sp>
      <p:sp>
        <p:nvSpPr>
          <p:cNvPr id="16" name="Text Placeholder 6"/>
          <p:cNvSpPr>
            <a:spLocks noGrp="1"/>
          </p:cNvSpPr>
          <p:nvPr>
            <p:ph type="body" sz="quarter" idx="40"/>
          </p:nvPr>
        </p:nvSpPr>
        <p:spPr>
          <a:xfrm>
            <a:off x="0" y="1994497"/>
            <a:ext cx="9144000" cy="2933444"/>
          </a:xfrm>
          <a:prstGeom prst="rect">
            <a:avLst/>
          </a:prstGeom>
          <a:solidFill>
            <a:schemeClr val="bg1">
              <a:lumMod val="95000"/>
              <a:alpha val="85000"/>
            </a:schemeClr>
          </a:solidFill>
        </p:spPr>
        <p:txBody>
          <a:bodyPr vert="horz"/>
          <a:lstStyle>
            <a:lvl1pPr marL="0" indent="0" algn="ctr">
              <a:buNone/>
              <a:defRPr sz="100">
                <a:solidFill>
                  <a:srgbClr val="333333"/>
                </a:solidFill>
              </a:defRPr>
            </a:lvl1pPr>
          </a:lstStyle>
          <a:p>
            <a:pPr lvl="0"/>
            <a:r>
              <a:rPr lang="en-US"/>
              <a:t>Click to edit Master text styles</a:t>
            </a:r>
          </a:p>
        </p:txBody>
      </p:sp>
      <p:sp>
        <p:nvSpPr>
          <p:cNvPr id="3" name="Title 2">
            <a:extLst>
              <a:ext uri="{FF2B5EF4-FFF2-40B4-BE49-F238E27FC236}">
                <a16:creationId xmlns:a16="http://schemas.microsoft.com/office/drawing/2014/main" id="{06C3800E-6262-48B1-8541-A7C3C9EDA351}"/>
              </a:ext>
            </a:extLst>
          </p:cNvPr>
          <p:cNvSpPr>
            <a:spLocks noGrp="1"/>
          </p:cNvSpPr>
          <p:nvPr>
            <p:ph type="title"/>
          </p:nvPr>
        </p:nvSpPr>
        <p:spPr>
          <a:xfrm>
            <a:off x="457200" y="2275238"/>
            <a:ext cx="8229600" cy="827357"/>
          </a:xfrm>
        </p:spPr>
        <p:txBody>
          <a:bodyPr/>
          <a:lstStyle/>
          <a:p>
            <a:r>
              <a:rPr lang="en-US"/>
              <a:t>Click to edit Master title style</a:t>
            </a:r>
          </a:p>
        </p:txBody>
      </p:sp>
      <p:sp>
        <p:nvSpPr>
          <p:cNvPr id="18" name="Text Placeholder 4">
            <a:extLst>
              <a:ext uri="{FF2B5EF4-FFF2-40B4-BE49-F238E27FC236}">
                <a16:creationId xmlns:a16="http://schemas.microsoft.com/office/drawing/2014/main" id="{C46807A4-D8D5-4B95-8BEB-FDAEC60941AE}"/>
              </a:ext>
            </a:extLst>
          </p:cNvPr>
          <p:cNvSpPr>
            <a:spLocks noGrp="1"/>
          </p:cNvSpPr>
          <p:nvPr>
            <p:ph type="body" sz="quarter" idx="51"/>
          </p:nvPr>
        </p:nvSpPr>
        <p:spPr>
          <a:xfrm>
            <a:off x="479426" y="3313934"/>
            <a:ext cx="3899628" cy="1393005"/>
          </a:xfrm>
        </p:spPr>
        <p:txBody>
          <a:bodyPr/>
          <a:lstStyle/>
          <a:p>
            <a:pPr lvl="0"/>
            <a:r>
              <a:rPr lang="en-US"/>
              <a:t>Click to edit Master text styles</a:t>
            </a:r>
          </a:p>
        </p:txBody>
      </p:sp>
      <p:sp>
        <p:nvSpPr>
          <p:cNvPr id="20" name="Text Placeholder 4">
            <a:extLst>
              <a:ext uri="{FF2B5EF4-FFF2-40B4-BE49-F238E27FC236}">
                <a16:creationId xmlns:a16="http://schemas.microsoft.com/office/drawing/2014/main" id="{A162F475-362A-4D30-80B1-B92BB4625F1B}"/>
              </a:ext>
            </a:extLst>
          </p:cNvPr>
          <p:cNvSpPr>
            <a:spLocks noGrp="1"/>
          </p:cNvSpPr>
          <p:nvPr>
            <p:ph type="body" sz="quarter" idx="53"/>
          </p:nvPr>
        </p:nvSpPr>
        <p:spPr>
          <a:xfrm>
            <a:off x="4683708" y="3313934"/>
            <a:ext cx="3899628" cy="1393005"/>
          </a:xfrm>
        </p:spPr>
        <p:txBody>
          <a:bodyPr/>
          <a:lstStyle/>
          <a:p>
            <a:pPr lvl="0"/>
            <a:r>
              <a:rPr lang="en-US"/>
              <a:t>Click to edit Master text styles</a:t>
            </a:r>
          </a:p>
        </p:txBody>
      </p:sp>
      <p:sp>
        <p:nvSpPr>
          <p:cNvPr id="4" name="Footer Placeholder 3">
            <a:extLst>
              <a:ext uri="{FF2B5EF4-FFF2-40B4-BE49-F238E27FC236}">
                <a16:creationId xmlns:a16="http://schemas.microsoft.com/office/drawing/2014/main" id="{C6DD3D0B-7487-45B7-BD0A-FD1D057B86F1}"/>
              </a:ext>
            </a:extLst>
          </p:cNvPr>
          <p:cNvSpPr>
            <a:spLocks noGrp="1"/>
          </p:cNvSpPr>
          <p:nvPr>
            <p:ph type="ftr" sz="quarter" idx="54"/>
          </p:nvPr>
        </p:nvSpPr>
        <p:spPr/>
        <p:txBody>
          <a:bodyPr/>
          <a:lstStyle/>
          <a:p>
            <a:endParaRPr lang="en-US"/>
          </a:p>
        </p:txBody>
      </p:sp>
    </p:spTree>
    <p:extLst>
      <p:ext uri="{BB962C8B-B14F-4D97-AF65-F5344CB8AC3E}">
        <p14:creationId xmlns:p14="http://schemas.microsoft.com/office/powerpoint/2010/main" val="3308179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490A-C798-4273-8D23-EBB77C5A4FFC}"/>
              </a:ext>
            </a:extLst>
          </p:cNvPr>
          <p:cNvSpPr>
            <a:spLocks noGrp="1"/>
          </p:cNvSpPr>
          <p:nvPr>
            <p:ph type="title"/>
          </p:nvPr>
        </p:nvSpPr>
        <p:spPr>
          <a:xfrm>
            <a:off x="457201" y="372795"/>
            <a:ext cx="4746902" cy="827357"/>
          </a:xfrm>
        </p:spPr>
        <p:txBody>
          <a:bodyPr/>
          <a:lstStyle/>
          <a:p>
            <a:r>
              <a:rPr lang="en-US"/>
              <a:t>Click to edit Master title style</a:t>
            </a:r>
          </a:p>
        </p:txBody>
      </p:sp>
      <p:sp>
        <p:nvSpPr>
          <p:cNvPr id="6" name="Text Placeholder 5">
            <a:extLst>
              <a:ext uri="{FF2B5EF4-FFF2-40B4-BE49-F238E27FC236}">
                <a16:creationId xmlns:a16="http://schemas.microsoft.com/office/drawing/2014/main" id="{32B6219A-E267-4D5B-B0CA-573A74385809}"/>
              </a:ext>
            </a:extLst>
          </p:cNvPr>
          <p:cNvSpPr>
            <a:spLocks noGrp="1"/>
          </p:cNvSpPr>
          <p:nvPr>
            <p:ph type="body" sz="quarter" idx="10"/>
          </p:nvPr>
        </p:nvSpPr>
        <p:spPr>
          <a:xfrm>
            <a:off x="457201" y="1552149"/>
            <a:ext cx="4746901" cy="294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347930A0-3633-45F4-9EAC-F8400A6C6909}"/>
              </a:ext>
            </a:extLst>
          </p:cNvPr>
          <p:cNvSpPr>
            <a:spLocks noGrp="1"/>
          </p:cNvSpPr>
          <p:nvPr>
            <p:ph type="pic" sz="quarter" idx="13"/>
          </p:nvPr>
        </p:nvSpPr>
        <p:spPr>
          <a:xfrm>
            <a:off x="5634039" y="0"/>
            <a:ext cx="3509962" cy="5143500"/>
          </a:xfrm>
        </p:spPr>
        <p:txBody>
          <a:bodyPr/>
          <a:lstStyle/>
          <a:p>
            <a:r>
              <a:rPr lang="en-US"/>
              <a:t>Click icon to add picture</a:t>
            </a:r>
          </a:p>
        </p:txBody>
      </p:sp>
      <p:sp>
        <p:nvSpPr>
          <p:cNvPr id="3" name="Footer Placeholder 2">
            <a:extLst>
              <a:ext uri="{FF2B5EF4-FFF2-40B4-BE49-F238E27FC236}">
                <a16:creationId xmlns:a16="http://schemas.microsoft.com/office/drawing/2014/main" id="{05F77A27-9F4D-45A5-9366-CB9533232DBA}"/>
              </a:ext>
            </a:extLst>
          </p:cNvPr>
          <p:cNvSpPr>
            <a:spLocks noGrp="1"/>
          </p:cNvSpPr>
          <p:nvPr>
            <p:ph type="ftr" sz="quarter" idx="14"/>
          </p:nvPr>
        </p:nvSpPr>
        <p:spPr/>
        <p:txBody>
          <a:bodyPr/>
          <a:lstStyle/>
          <a:p>
            <a:pPr algn="r">
              <a:defRPr/>
            </a:pPr>
            <a:endParaRPr lang="en-US"/>
          </a:p>
        </p:txBody>
      </p:sp>
    </p:spTree>
    <p:extLst>
      <p:ext uri="{BB962C8B-B14F-4D97-AF65-F5344CB8AC3E}">
        <p14:creationId xmlns:p14="http://schemas.microsoft.com/office/powerpoint/2010/main" val="13039836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1"/>
            <a:ext cx="9144000" cy="4927941"/>
          </a:xfrm>
        </p:spPr>
        <p:txBody>
          <a:bodyPr>
            <a:normAutofit/>
          </a:bodyPr>
          <a:lstStyle>
            <a:lvl1pPr marL="0" indent="0" algn="r">
              <a:buNone/>
              <a:defRPr sz="1800"/>
            </a:lvl1pPr>
          </a:lstStyle>
          <a:p>
            <a:r>
              <a:rPr lang="en-US"/>
              <a:t>Insert a large image here</a:t>
            </a:r>
          </a:p>
        </p:txBody>
      </p:sp>
      <p:sp>
        <p:nvSpPr>
          <p:cNvPr id="16" name="Text Placeholder 6"/>
          <p:cNvSpPr>
            <a:spLocks noGrp="1"/>
          </p:cNvSpPr>
          <p:nvPr>
            <p:ph type="body" sz="quarter" idx="40"/>
          </p:nvPr>
        </p:nvSpPr>
        <p:spPr>
          <a:xfrm>
            <a:off x="0" y="3019362"/>
            <a:ext cx="9144000" cy="1908580"/>
          </a:xfrm>
          <a:prstGeom prst="rect">
            <a:avLst/>
          </a:prstGeom>
          <a:solidFill>
            <a:schemeClr val="bg1">
              <a:lumMod val="95000"/>
            </a:schemeClr>
          </a:solidFill>
        </p:spPr>
        <p:txBody>
          <a:bodyPr vert="horz"/>
          <a:lstStyle>
            <a:lvl1pPr marL="0" indent="0" algn="ctr">
              <a:buNone/>
              <a:defRPr sz="100">
                <a:solidFill>
                  <a:srgbClr val="333333"/>
                </a:solidFill>
              </a:defRPr>
            </a:lvl1pPr>
          </a:lstStyle>
          <a:p>
            <a:pPr lvl="0"/>
            <a:r>
              <a:rPr lang="en-US"/>
              <a:t>Click to edit Master text styles</a:t>
            </a:r>
          </a:p>
        </p:txBody>
      </p:sp>
      <p:sp>
        <p:nvSpPr>
          <p:cNvPr id="17" name="Text Placeholder 3"/>
          <p:cNvSpPr>
            <a:spLocks noGrp="1"/>
          </p:cNvSpPr>
          <p:nvPr>
            <p:ph type="body" sz="quarter" idx="18" hasCustomPrompt="1"/>
          </p:nvPr>
        </p:nvSpPr>
        <p:spPr>
          <a:xfrm>
            <a:off x="468313"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189" indent="0">
              <a:buNone/>
              <a:defRPr sz="1600"/>
            </a:lvl2pPr>
            <a:lvl3pPr marL="914378" indent="0">
              <a:buNone/>
              <a:defRPr sz="1600"/>
            </a:lvl3pPr>
            <a:lvl4pPr marL="1371566" indent="0">
              <a:buNone/>
              <a:defRPr sz="1600"/>
            </a:lvl4pPr>
            <a:lvl5pPr marL="1828754" indent="0">
              <a:buNone/>
              <a:defRPr sz="1600"/>
            </a:lvl5pPr>
          </a:lstStyle>
          <a:p>
            <a:pPr lvl="0"/>
            <a:r>
              <a:rPr lang="en-US"/>
              <a:t>Infographic information goes here</a:t>
            </a:r>
          </a:p>
        </p:txBody>
      </p:sp>
      <p:sp>
        <p:nvSpPr>
          <p:cNvPr id="19" name="Text Placeholder 3"/>
          <p:cNvSpPr>
            <a:spLocks noGrp="1"/>
          </p:cNvSpPr>
          <p:nvPr>
            <p:ph type="body" sz="quarter" idx="41" hasCustomPrompt="1"/>
          </p:nvPr>
        </p:nvSpPr>
        <p:spPr>
          <a:xfrm>
            <a:off x="2194870"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189" indent="0">
              <a:buNone/>
              <a:defRPr sz="1600"/>
            </a:lvl2pPr>
            <a:lvl3pPr marL="914378" indent="0">
              <a:buNone/>
              <a:defRPr sz="1600"/>
            </a:lvl3pPr>
            <a:lvl4pPr marL="1371566" indent="0">
              <a:buNone/>
              <a:defRPr sz="1600"/>
            </a:lvl4pPr>
            <a:lvl5pPr marL="1828754" indent="0">
              <a:buNone/>
              <a:defRPr sz="1600"/>
            </a:lvl5pPr>
          </a:lstStyle>
          <a:p>
            <a:pPr lvl="0"/>
            <a:r>
              <a:rPr lang="en-US"/>
              <a:t>Infographic information goes here</a:t>
            </a:r>
          </a:p>
        </p:txBody>
      </p:sp>
      <p:sp>
        <p:nvSpPr>
          <p:cNvPr id="21" name="Text Placeholder 3"/>
          <p:cNvSpPr>
            <a:spLocks noGrp="1"/>
          </p:cNvSpPr>
          <p:nvPr>
            <p:ph type="body" sz="quarter" idx="43" hasCustomPrompt="1"/>
          </p:nvPr>
        </p:nvSpPr>
        <p:spPr>
          <a:xfrm>
            <a:off x="393114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189" indent="0">
              <a:buNone/>
              <a:defRPr sz="1600"/>
            </a:lvl2pPr>
            <a:lvl3pPr marL="914378" indent="0">
              <a:buNone/>
              <a:defRPr sz="1600"/>
            </a:lvl3pPr>
            <a:lvl4pPr marL="1371566" indent="0">
              <a:buNone/>
              <a:defRPr sz="1600"/>
            </a:lvl4pPr>
            <a:lvl5pPr marL="1828754" indent="0">
              <a:buNone/>
              <a:defRPr sz="1600"/>
            </a:lvl5pPr>
          </a:lstStyle>
          <a:p>
            <a:pPr lvl="0"/>
            <a:r>
              <a:rPr lang="en-US"/>
              <a:t>Infographic information goes here</a:t>
            </a:r>
          </a:p>
        </p:txBody>
      </p:sp>
      <p:sp>
        <p:nvSpPr>
          <p:cNvPr id="23" name="Text Placeholder 3"/>
          <p:cNvSpPr>
            <a:spLocks noGrp="1"/>
          </p:cNvSpPr>
          <p:nvPr>
            <p:ph type="body" sz="quarter" idx="45" hasCustomPrompt="1"/>
          </p:nvPr>
        </p:nvSpPr>
        <p:spPr>
          <a:xfrm>
            <a:off x="5655660"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189" indent="0">
              <a:buNone/>
              <a:defRPr sz="1600"/>
            </a:lvl2pPr>
            <a:lvl3pPr marL="914378" indent="0">
              <a:buNone/>
              <a:defRPr sz="1600"/>
            </a:lvl3pPr>
            <a:lvl4pPr marL="1371566" indent="0">
              <a:buNone/>
              <a:defRPr sz="1600"/>
            </a:lvl4pPr>
            <a:lvl5pPr marL="1828754" indent="0">
              <a:buNone/>
              <a:defRPr sz="1600"/>
            </a:lvl5pPr>
          </a:lstStyle>
          <a:p>
            <a:pPr lvl="0"/>
            <a:r>
              <a:rPr lang="en-US"/>
              <a:t>Infographic information goes here</a:t>
            </a:r>
          </a:p>
        </p:txBody>
      </p:sp>
      <p:sp>
        <p:nvSpPr>
          <p:cNvPr id="25" name="Text Placeholder 3"/>
          <p:cNvSpPr>
            <a:spLocks noGrp="1"/>
          </p:cNvSpPr>
          <p:nvPr>
            <p:ph type="body" sz="quarter" idx="47" hasCustomPrompt="1"/>
          </p:nvPr>
        </p:nvSpPr>
        <p:spPr>
          <a:xfrm>
            <a:off x="733660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189" indent="0">
              <a:buNone/>
              <a:defRPr sz="1600"/>
            </a:lvl2pPr>
            <a:lvl3pPr marL="914378" indent="0">
              <a:buNone/>
              <a:defRPr sz="1600"/>
            </a:lvl3pPr>
            <a:lvl4pPr marL="1371566" indent="0">
              <a:buNone/>
              <a:defRPr sz="1600"/>
            </a:lvl4pPr>
            <a:lvl5pPr marL="1828754" indent="0">
              <a:buNone/>
              <a:defRPr sz="1600"/>
            </a:lvl5pPr>
          </a:lstStyle>
          <a:p>
            <a:pPr lvl="0"/>
            <a:r>
              <a:rPr lang="en-US"/>
              <a:t>Infographic information goes here</a:t>
            </a:r>
          </a:p>
        </p:txBody>
      </p:sp>
      <p:sp>
        <p:nvSpPr>
          <p:cNvPr id="33" name="Picture Placeholder 24"/>
          <p:cNvSpPr>
            <a:spLocks noGrp="1" noChangeAspect="1"/>
          </p:cNvSpPr>
          <p:nvPr>
            <p:ph type="pic" sz="quarter" idx="50" hasCustomPrompt="1"/>
          </p:nvPr>
        </p:nvSpPr>
        <p:spPr>
          <a:xfrm>
            <a:off x="490683"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5" name="Picture Placeholder 24"/>
          <p:cNvSpPr>
            <a:spLocks noGrp="1" noChangeAspect="1"/>
          </p:cNvSpPr>
          <p:nvPr>
            <p:ph type="pic" sz="quarter" idx="51" hasCustomPrompt="1"/>
          </p:nvPr>
        </p:nvSpPr>
        <p:spPr>
          <a:xfrm>
            <a:off x="2239612"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6" name="Picture Placeholder 24"/>
          <p:cNvSpPr>
            <a:spLocks noGrp="1" noChangeAspect="1"/>
          </p:cNvSpPr>
          <p:nvPr>
            <p:ph type="pic" sz="quarter" idx="52" hasCustomPrompt="1"/>
          </p:nvPr>
        </p:nvSpPr>
        <p:spPr>
          <a:xfrm>
            <a:off x="3926034"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7" name="Picture Placeholder 24"/>
          <p:cNvSpPr>
            <a:spLocks noGrp="1" noChangeAspect="1"/>
          </p:cNvSpPr>
          <p:nvPr>
            <p:ph type="pic" sz="quarter" idx="53" hasCustomPrompt="1"/>
          </p:nvPr>
        </p:nvSpPr>
        <p:spPr>
          <a:xfrm>
            <a:off x="5675688"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8" name="Picture Placeholder 24"/>
          <p:cNvSpPr>
            <a:spLocks noGrp="1" noChangeAspect="1"/>
          </p:cNvSpPr>
          <p:nvPr>
            <p:ph type="pic" sz="quarter" idx="54" hasCustomPrompt="1"/>
          </p:nvPr>
        </p:nvSpPr>
        <p:spPr>
          <a:xfrm>
            <a:off x="7336601"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 name="Title 2">
            <a:extLst>
              <a:ext uri="{FF2B5EF4-FFF2-40B4-BE49-F238E27FC236}">
                <a16:creationId xmlns:a16="http://schemas.microsoft.com/office/drawing/2014/main" id="{06C3800E-6262-48B1-8541-A7C3C9EDA351}"/>
              </a:ext>
            </a:extLst>
          </p:cNvPr>
          <p:cNvSpPr>
            <a:spLocks noGrp="1"/>
          </p:cNvSpPr>
          <p:nvPr>
            <p:ph type="title"/>
          </p:nvPr>
        </p:nvSpPr>
        <p:spPr>
          <a:xfrm>
            <a:off x="457200" y="943528"/>
            <a:ext cx="8229600" cy="827357"/>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02716DF8-06DB-4865-ACEE-943263D11808}"/>
              </a:ext>
            </a:extLst>
          </p:cNvPr>
          <p:cNvSpPr>
            <a:spLocks noGrp="1"/>
          </p:cNvSpPr>
          <p:nvPr>
            <p:ph type="ftr" sz="quarter" idx="55"/>
          </p:nvPr>
        </p:nvSpPr>
        <p:spPr/>
        <p:txBody>
          <a:bodyPr/>
          <a:lstStyle/>
          <a:p>
            <a:pPr algn="r">
              <a:defRPr/>
            </a:pPr>
            <a:endParaRPr lang="en-US"/>
          </a:p>
        </p:txBody>
      </p:sp>
    </p:spTree>
    <p:extLst>
      <p:ext uri="{BB962C8B-B14F-4D97-AF65-F5344CB8AC3E}">
        <p14:creationId xmlns:p14="http://schemas.microsoft.com/office/powerpoint/2010/main" val="33211290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1"/>
            <a:ext cx="9144000" cy="4927941"/>
          </a:xfrm>
        </p:spPr>
        <p:txBody>
          <a:bodyPr>
            <a:normAutofit/>
          </a:bodyPr>
          <a:lstStyle>
            <a:lvl1pPr marL="0" indent="0" algn="r">
              <a:buNone/>
              <a:defRPr sz="1800"/>
            </a:lvl1pPr>
          </a:lstStyle>
          <a:p>
            <a:r>
              <a:rPr lang="en-US"/>
              <a:t>Insert a large image here</a:t>
            </a:r>
          </a:p>
        </p:txBody>
      </p:sp>
      <p:sp>
        <p:nvSpPr>
          <p:cNvPr id="16" name="Text Placeholder 6"/>
          <p:cNvSpPr>
            <a:spLocks noGrp="1"/>
          </p:cNvSpPr>
          <p:nvPr>
            <p:ph type="body" sz="quarter" idx="40"/>
          </p:nvPr>
        </p:nvSpPr>
        <p:spPr>
          <a:xfrm>
            <a:off x="0" y="1994497"/>
            <a:ext cx="9144000" cy="2933444"/>
          </a:xfrm>
          <a:prstGeom prst="rect">
            <a:avLst/>
          </a:prstGeom>
          <a:solidFill>
            <a:schemeClr val="bg1">
              <a:lumMod val="95000"/>
              <a:alpha val="85000"/>
            </a:schemeClr>
          </a:solidFill>
        </p:spPr>
        <p:txBody>
          <a:bodyPr vert="horz"/>
          <a:lstStyle>
            <a:lvl1pPr marL="0" indent="0" algn="ctr">
              <a:buNone/>
              <a:defRPr sz="100">
                <a:solidFill>
                  <a:srgbClr val="333333"/>
                </a:solidFill>
              </a:defRPr>
            </a:lvl1pPr>
          </a:lstStyle>
          <a:p>
            <a:pPr lvl="0"/>
            <a:r>
              <a:rPr lang="en-US"/>
              <a:t>Click to edit Master text styles</a:t>
            </a:r>
          </a:p>
        </p:txBody>
      </p:sp>
      <p:sp>
        <p:nvSpPr>
          <p:cNvPr id="3" name="Title 2">
            <a:extLst>
              <a:ext uri="{FF2B5EF4-FFF2-40B4-BE49-F238E27FC236}">
                <a16:creationId xmlns:a16="http://schemas.microsoft.com/office/drawing/2014/main" id="{06C3800E-6262-48B1-8541-A7C3C9EDA351}"/>
              </a:ext>
            </a:extLst>
          </p:cNvPr>
          <p:cNvSpPr>
            <a:spLocks noGrp="1"/>
          </p:cNvSpPr>
          <p:nvPr>
            <p:ph type="title"/>
          </p:nvPr>
        </p:nvSpPr>
        <p:spPr>
          <a:xfrm>
            <a:off x="457200" y="2275238"/>
            <a:ext cx="8229600" cy="827357"/>
          </a:xfrm>
        </p:spPr>
        <p:txBody>
          <a:bodyPr/>
          <a:lstStyle/>
          <a:p>
            <a:r>
              <a:rPr lang="en-US"/>
              <a:t>Click to edit Master title style</a:t>
            </a:r>
          </a:p>
        </p:txBody>
      </p:sp>
      <p:sp>
        <p:nvSpPr>
          <p:cNvPr id="18" name="Text Placeholder 4">
            <a:extLst>
              <a:ext uri="{FF2B5EF4-FFF2-40B4-BE49-F238E27FC236}">
                <a16:creationId xmlns:a16="http://schemas.microsoft.com/office/drawing/2014/main" id="{C46807A4-D8D5-4B95-8BEB-FDAEC60941AE}"/>
              </a:ext>
            </a:extLst>
          </p:cNvPr>
          <p:cNvSpPr>
            <a:spLocks noGrp="1"/>
          </p:cNvSpPr>
          <p:nvPr>
            <p:ph type="body" sz="quarter" idx="51"/>
          </p:nvPr>
        </p:nvSpPr>
        <p:spPr>
          <a:xfrm>
            <a:off x="479426" y="3313934"/>
            <a:ext cx="3899628" cy="1393005"/>
          </a:xfrm>
        </p:spPr>
        <p:txBody>
          <a:bodyPr/>
          <a:lstStyle/>
          <a:p>
            <a:pPr lvl="0"/>
            <a:r>
              <a:rPr lang="en-US"/>
              <a:t>Click to edit Master text styles</a:t>
            </a:r>
          </a:p>
        </p:txBody>
      </p:sp>
      <p:sp>
        <p:nvSpPr>
          <p:cNvPr id="20" name="Text Placeholder 4">
            <a:extLst>
              <a:ext uri="{FF2B5EF4-FFF2-40B4-BE49-F238E27FC236}">
                <a16:creationId xmlns:a16="http://schemas.microsoft.com/office/drawing/2014/main" id="{A162F475-362A-4D30-80B1-B92BB4625F1B}"/>
              </a:ext>
            </a:extLst>
          </p:cNvPr>
          <p:cNvSpPr>
            <a:spLocks noGrp="1"/>
          </p:cNvSpPr>
          <p:nvPr>
            <p:ph type="body" sz="quarter" idx="53"/>
          </p:nvPr>
        </p:nvSpPr>
        <p:spPr>
          <a:xfrm>
            <a:off x="4683708" y="3313934"/>
            <a:ext cx="3899628" cy="1393005"/>
          </a:xfrm>
        </p:spPr>
        <p:txBody>
          <a:bodyPr/>
          <a:lstStyle/>
          <a:p>
            <a:pPr lvl="0"/>
            <a:r>
              <a:rPr lang="en-US"/>
              <a:t>Click to edit Master text styles</a:t>
            </a:r>
          </a:p>
        </p:txBody>
      </p:sp>
      <p:sp>
        <p:nvSpPr>
          <p:cNvPr id="4" name="Footer Placeholder 3">
            <a:extLst>
              <a:ext uri="{FF2B5EF4-FFF2-40B4-BE49-F238E27FC236}">
                <a16:creationId xmlns:a16="http://schemas.microsoft.com/office/drawing/2014/main" id="{C6DD3D0B-7487-45B7-BD0A-FD1D057B86F1}"/>
              </a:ext>
            </a:extLst>
          </p:cNvPr>
          <p:cNvSpPr>
            <a:spLocks noGrp="1"/>
          </p:cNvSpPr>
          <p:nvPr>
            <p:ph type="ftr" sz="quarter" idx="54"/>
          </p:nvPr>
        </p:nvSpPr>
        <p:spPr/>
        <p:txBody>
          <a:bodyPr/>
          <a:lstStyle/>
          <a:p>
            <a:pPr algn="r">
              <a:defRPr/>
            </a:pPr>
            <a:endParaRPr lang="en-US"/>
          </a:p>
        </p:txBody>
      </p:sp>
    </p:spTree>
    <p:extLst>
      <p:ext uri="{BB962C8B-B14F-4D97-AF65-F5344CB8AC3E}">
        <p14:creationId xmlns:p14="http://schemas.microsoft.com/office/powerpoint/2010/main" val="27964155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_Content Slide - Half Blue - Half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C7420-D1E3-2748-83F1-0C3F1C99A95C}"/>
              </a:ext>
            </a:extLst>
          </p:cNvPr>
          <p:cNvSpPr/>
          <p:nvPr/>
        </p:nvSpPr>
        <p:spPr>
          <a:xfrm>
            <a:off x="0" y="3205164"/>
            <a:ext cx="9144000" cy="1723495"/>
          </a:xfrm>
          <a:prstGeom prst="rect">
            <a:avLst/>
          </a:prstGeom>
          <a:solidFill>
            <a:srgbClr val="005A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0" y="1"/>
            <a:ext cx="9144000" cy="3205163"/>
          </a:xfrm>
          <a:solidFill>
            <a:schemeClr val="bg1">
              <a:lumMod val="95000"/>
            </a:schemeClr>
          </a:solidFill>
        </p:spPr>
        <p:txBody>
          <a:bodyPr/>
          <a:lstStyle>
            <a:lvl1pPr marL="0" indent="0" algn="ctr">
              <a:buNone/>
              <a:defRPr/>
            </a:lvl1pPr>
          </a:lstStyle>
          <a:p>
            <a:r>
              <a:rPr lang="en-US"/>
              <a:t>Insert Photo or Graphic</a:t>
            </a:r>
          </a:p>
        </p:txBody>
      </p:sp>
      <p:sp>
        <p:nvSpPr>
          <p:cNvPr id="12" name="Title 1">
            <a:extLst>
              <a:ext uri="{FF2B5EF4-FFF2-40B4-BE49-F238E27FC236}">
                <a16:creationId xmlns:a16="http://schemas.microsoft.com/office/drawing/2014/main" id="{8AF67F07-FC40-4A48-9D06-A0AE1C2B5CE9}"/>
              </a:ext>
            </a:extLst>
          </p:cNvPr>
          <p:cNvSpPr>
            <a:spLocks noGrp="1"/>
          </p:cNvSpPr>
          <p:nvPr>
            <p:ph type="title"/>
          </p:nvPr>
        </p:nvSpPr>
        <p:spPr>
          <a:xfrm>
            <a:off x="479426" y="3536951"/>
            <a:ext cx="3308350" cy="1096963"/>
          </a:xfrm>
          <a:noFill/>
        </p:spPr>
        <p:txBody>
          <a:bodyPr lIns="0" tIns="0" rIns="0" bIns="0" anchor="t" anchorCtr="0"/>
          <a:lstStyle>
            <a:lvl1pPr algn="l">
              <a:defRPr sz="2800" b="0">
                <a:solidFill>
                  <a:schemeClr val="bg1"/>
                </a:solidFill>
              </a:defRPr>
            </a:lvl1pPr>
          </a:lstStyle>
          <a:p>
            <a:r>
              <a:rPr lang="en-US"/>
              <a:t>Click to edit Master title style</a:t>
            </a:r>
          </a:p>
        </p:txBody>
      </p:sp>
      <p:sp>
        <p:nvSpPr>
          <p:cNvPr id="14" name="Text Placeholder 5">
            <a:extLst>
              <a:ext uri="{FF2B5EF4-FFF2-40B4-BE49-F238E27FC236}">
                <a16:creationId xmlns:a16="http://schemas.microsoft.com/office/drawing/2014/main" id="{9F8F470B-7468-4549-B5A7-39A947D7C0A6}"/>
              </a:ext>
            </a:extLst>
          </p:cNvPr>
          <p:cNvSpPr>
            <a:spLocks noGrp="1"/>
          </p:cNvSpPr>
          <p:nvPr>
            <p:ph type="body" sz="quarter" idx="54"/>
          </p:nvPr>
        </p:nvSpPr>
        <p:spPr>
          <a:xfrm>
            <a:off x="4105262" y="3536951"/>
            <a:ext cx="4641850" cy="1096963"/>
          </a:xfrm>
        </p:spPr>
        <p:txBody>
          <a:bodyPr lIns="0" tIns="0" rIns="0" bIns="0">
            <a:normAutofit/>
          </a:bodyPr>
          <a:lstStyle>
            <a:lvl1pPr>
              <a:defRPr sz="2000">
                <a:solidFill>
                  <a:schemeClr val="bg1"/>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962AB2B8-D697-4D36-930C-C5BB2E82F4DC}"/>
              </a:ext>
            </a:extLst>
          </p:cNvPr>
          <p:cNvSpPr>
            <a:spLocks noGrp="1"/>
          </p:cNvSpPr>
          <p:nvPr>
            <p:ph type="ftr" sz="quarter" idx="55"/>
          </p:nvPr>
        </p:nvSpPr>
        <p:spPr/>
        <p:txBody>
          <a:bodyPr/>
          <a:lstStyle/>
          <a:p>
            <a:pPr algn="r">
              <a:defRPr/>
            </a:pPr>
            <a:endParaRPr lang="en-US"/>
          </a:p>
        </p:txBody>
      </p:sp>
    </p:spTree>
    <p:extLst>
      <p:ext uri="{BB962C8B-B14F-4D97-AF65-F5344CB8AC3E}">
        <p14:creationId xmlns:p14="http://schemas.microsoft.com/office/powerpoint/2010/main" val="15441174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2_Content Slide - Half Blue - Half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C7420-D1E3-2748-83F1-0C3F1C99A95C}"/>
              </a:ext>
            </a:extLst>
          </p:cNvPr>
          <p:cNvSpPr/>
          <p:nvPr/>
        </p:nvSpPr>
        <p:spPr>
          <a:xfrm>
            <a:off x="0" y="3205164"/>
            <a:ext cx="9144000" cy="1723495"/>
          </a:xfrm>
          <a:prstGeom prst="rect">
            <a:avLst/>
          </a:prstGeom>
          <a:solidFill>
            <a:srgbClr val="F57F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0" y="1"/>
            <a:ext cx="9144000" cy="3205163"/>
          </a:xfrm>
          <a:solidFill>
            <a:schemeClr val="bg1">
              <a:lumMod val="95000"/>
            </a:schemeClr>
          </a:solidFill>
        </p:spPr>
        <p:txBody>
          <a:bodyPr/>
          <a:lstStyle>
            <a:lvl1pPr marL="0" indent="0" algn="ctr">
              <a:buNone/>
              <a:defRPr/>
            </a:lvl1pPr>
          </a:lstStyle>
          <a:p>
            <a:r>
              <a:rPr lang="en-US"/>
              <a:t>Insert Photo or Graphic</a:t>
            </a:r>
          </a:p>
        </p:txBody>
      </p:sp>
      <p:sp>
        <p:nvSpPr>
          <p:cNvPr id="12" name="Title 1">
            <a:extLst>
              <a:ext uri="{FF2B5EF4-FFF2-40B4-BE49-F238E27FC236}">
                <a16:creationId xmlns:a16="http://schemas.microsoft.com/office/drawing/2014/main" id="{8AF67F07-FC40-4A48-9D06-A0AE1C2B5CE9}"/>
              </a:ext>
            </a:extLst>
          </p:cNvPr>
          <p:cNvSpPr>
            <a:spLocks noGrp="1"/>
          </p:cNvSpPr>
          <p:nvPr>
            <p:ph type="title"/>
          </p:nvPr>
        </p:nvSpPr>
        <p:spPr>
          <a:xfrm>
            <a:off x="479426" y="3536951"/>
            <a:ext cx="3308350" cy="1096963"/>
          </a:xfrm>
          <a:noFill/>
        </p:spPr>
        <p:txBody>
          <a:bodyPr lIns="0" tIns="0" rIns="0" bIns="0" anchor="t" anchorCtr="0"/>
          <a:lstStyle>
            <a:lvl1pPr algn="l">
              <a:defRPr sz="2800" b="0">
                <a:solidFill>
                  <a:schemeClr val="bg1"/>
                </a:solidFill>
              </a:defRPr>
            </a:lvl1pPr>
          </a:lstStyle>
          <a:p>
            <a:r>
              <a:rPr lang="en-US"/>
              <a:t>Click to edit Master title style</a:t>
            </a:r>
          </a:p>
        </p:txBody>
      </p:sp>
      <p:sp>
        <p:nvSpPr>
          <p:cNvPr id="14" name="Text Placeholder 5">
            <a:extLst>
              <a:ext uri="{FF2B5EF4-FFF2-40B4-BE49-F238E27FC236}">
                <a16:creationId xmlns:a16="http://schemas.microsoft.com/office/drawing/2014/main" id="{9F8F470B-7468-4549-B5A7-39A947D7C0A6}"/>
              </a:ext>
            </a:extLst>
          </p:cNvPr>
          <p:cNvSpPr>
            <a:spLocks noGrp="1"/>
          </p:cNvSpPr>
          <p:nvPr>
            <p:ph type="body" sz="quarter" idx="54"/>
          </p:nvPr>
        </p:nvSpPr>
        <p:spPr>
          <a:xfrm>
            <a:off x="4105262" y="3536951"/>
            <a:ext cx="4641850" cy="1096963"/>
          </a:xfrm>
        </p:spPr>
        <p:txBody>
          <a:bodyPr lIns="0" tIns="0" rIns="0" bIns="0">
            <a:normAutofit/>
          </a:bodyPr>
          <a:lstStyle>
            <a:lvl1pPr>
              <a:defRPr sz="2000">
                <a:solidFill>
                  <a:schemeClr val="bg1"/>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9498B5E3-C0AA-4A61-AA39-B7BF03A9DD0B}"/>
              </a:ext>
            </a:extLst>
          </p:cNvPr>
          <p:cNvSpPr>
            <a:spLocks noGrp="1"/>
          </p:cNvSpPr>
          <p:nvPr>
            <p:ph type="ftr" sz="quarter" idx="55"/>
          </p:nvPr>
        </p:nvSpPr>
        <p:spPr/>
        <p:txBody>
          <a:bodyPr/>
          <a:lstStyle/>
          <a:p>
            <a:pPr algn="r">
              <a:defRPr/>
            </a:pPr>
            <a:endParaRPr lang="en-US"/>
          </a:p>
        </p:txBody>
      </p:sp>
    </p:spTree>
    <p:extLst>
      <p:ext uri="{BB962C8B-B14F-4D97-AF65-F5344CB8AC3E}">
        <p14:creationId xmlns:p14="http://schemas.microsoft.com/office/powerpoint/2010/main" val="33364898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1"/>
            <a:ext cx="5917298" cy="4934078"/>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p:nvSpPr>
        <p:spPr>
          <a:xfrm>
            <a:off x="0" y="1"/>
            <a:ext cx="3226702" cy="4934078"/>
          </a:xfrm>
          <a:prstGeom prst="rect">
            <a:avLst/>
          </a:prstGeom>
          <a:solidFill>
            <a:srgbClr val="005A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8CE9686F-E66D-461E-AC4C-5FD554E27A92}"/>
              </a:ext>
            </a:extLst>
          </p:cNvPr>
          <p:cNvSpPr>
            <a:spLocks noGrp="1"/>
          </p:cNvSpPr>
          <p:nvPr>
            <p:ph type="title"/>
          </p:nvPr>
        </p:nvSpPr>
        <p:spPr>
          <a:xfrm>
            <a:off x="372235" y="508394"/>
            <a:ext cx="2532807" cy="1094188"/>
          </a:xfrm>
          <a:noFill/>
        </p:spPr>
        <p:txBody>
          <a:bodyPr lIns="0" tIns="0" rIns="0" bIns="0" anchor="t" anchorCtr="0"/>
          <a:lstStyle>
            <a:lvl1pPr algn="l">
              <a:defRPr sz="2400" b="0">
                <a:solidFill>
                  <a:schemeClr val="bg1"/>
                </a:solidFill>
              </a:defRPr>
            </a:lvl1pPr>
          </a:lstStyle>
          <a:p>
            <a:r>
              <a:rPr lang="en-US"/>
              <a:t>Click to edit Master title style</a:t>
            </a:r>
          </a:p>
        </p:txBody>
      </p:sp>
      <p:sp>
        <p:nvSpPr>
          <p:cNvPr id="12" name="Text Placeholder 5">
            <a:extLst>
              <a:ext uri="{FF2B5EF4-FFF2-40B4-BE49-F238E27FC236}">
                <a16:creationId xmlns:a16="http://schemas.microsoft.com/office/drawing/2014/main" id="{6FEAFBE5-A2CC-4689-9FFD-B895D7460777}"/>
              </a:ext>
            </a:extLst>
          </p:cNvPr>
          <p:cNvSpPr>
            <a:spLocks noGrp="1"/>
          </p:cNvSpPr>
          <p:nvPr>
            <p:ph type="body" sz="quarter" idx="54"/>
          </p:nvPr>
        </p:nvSpPr>
        <p:spPr>
          <a:xfrm>
            <a:off x="372235" y="2074659"/>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4" name="Footer Placeholder 3">
            <a:extLst>
              <a:ext uri="{FF2B5EF4-FFF2-40B4-BE49-F238E27FC236}">
                <a16:creationId xmlns:a16="http://schemas.microsoft.com/office/drawing/2014/main" id="{B3ADCFF6-1688-424D-B7AC-69701425CFE6}"/>
              </a:ext>
            </a:extLst>
          </p:cNvPr>
          <p:cNvSpPr>
            <a:spLocks noGrp="1"/>
          </p:cNvSpPr>
          <p:nvPr>
            <p:ph type="ftr" sz="quarter" idx="55"/>
          </p:nvPr>
        </p:nvSpPr>
        <p:spPr/>
        <p:txBody>
          <a:bodyPr/>
          <a:lstStyle/>
          <a:p>
            <a:pPr algn="r">
              <a:defRPr/>
            </a:pPr>
            <a:endParaRPr lang="en-US"/>
          </a:p>
        </p:txBody>
      </p:sp>
    </p:spTree>
    <p:extLst>
      <p:ext uri="{BB962C8B-B14F-4D97-AF65-F5344CB8AC3E}">
        <p14:creationId xmlns:p14="http://schemas.microsoft.com/office/powerpoint/2010/main" val="21863838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1"/>
            <a:ext cx="5917298" cy="4934078"/>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p:nvSpPr>
        <p:spPr>
          <a:xfrm>
            <a:off x="0" y="1"/>
            <a:ext cx="3226702" cy="4934078"/>
          </a:xfrm>
          <a:prstGeom prst="rect">
            <a:avLst/>
          </a:prstGeom>
          <a:solidFill>
            <a:srgbClr val="F57F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8CE9686F-E66D-461E-AC4C-5FD554E27A92}"/>
              </a:ext>
            </a:extLst>
          </p:cNvPr>
          <p:cNvSpPr>
            <a:spLocks noGrp="1"/>
          </p:cNvSpPr>
          <p:nvPr>
            <p:ph type="title"/>
          </p:nvPr>
        </p:nvSpPr>
        <p:spPr>
          <a:xfrm>
            <a:off x="372235" y="508394"/>
            <a:ext cx="2532807" cy="1094188"/>
          </a:xfrm>
          <a:noFill/>
        </p:spPr>
        <p:txBody>
          <a:bodyPr lIns="0" tIns="0" rIns="0" bIns="0" anchor="t" anchorCtr="0"/>
          <a:lstStyle>
            <a:lvl1pPr algn="l">
              <a:defRPr sz="2400" b="0">
                <a:solidFill>
                  <a:schemeClr val="bg1"/>
                </a:solidFill>
              </a:defRPr>
            </a:lvl1pPr>
          </a:lstStyle>
          <a:p>
            <a:r>
              <a:rPr lang="en-US"/>
              <a:t>Click to edit Master title style</a:t>
            </a:r>
          </a:p>
        </p:txBody>
      </p:sp>
      <p:sp>
        <p:nvSpPr>
          <p:cNvPr id="12" name="Text Placeholder 5">
            <a:extLst>
              <a:ext uri="{FF2B5EF4-FFF2-40B4-BE49-F238E27FC236}">
                <a16:creationId xmlns:a16="http://schemas.microsoft.com/office/drawing/2014/main" id="{6FEAFBE5-A2CC-4689-9FFD-B895D7460777}"/>
              </a:ext>
            </a:extLst>
          </p:cNvPr>
          <p:cNvSpPr>
            <a:spLocks noGrp="1"/>
          </p:cNvSpPr>
          <p:nvPr>
            <p:ph type="body" sz="quarter" idx="54"/>
          </p:nvPr>
        </p:nvSpPr>
        <p:spPr>
          <a:xfrm>
            <a:off x="372235" y="2074659"/>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4" name="Footer Placeholder 3">
            <a:extLst>
              <a:ext uri="{FF2B5EF4-FFF2-40B4-BE49-F238E27FC236}">
                <a16:creationId xmlns:a16="http://schemas.microsoft.com/office/drawing/2014/main" id="{2EC172B8-336D-4930-B93B-FE455C121093}"/>
              </a:ext>
            </a:extLst>
          </p:cNvPr>
          <p:cNvSpPr>
            <a:spLocks noGrp="1"/>
          </p:cNvSpPr>
          <p:nvPr>
            <p:ph type="ftr" sz="quarter" idx="55"/>
          </p:nvPr>
        </p:nvSpPr>
        <p:spPr/>
        <p:txBody>
          <a:bodyPr/>
          <a:lstStyle/>
          <a:p>
            <a:pPr algn="r">
              <a:defRPr/>
            </a:pPr>
            <a:endParaRPr lang="en-US"/>
          </a:p>
        </p:txBody>
      </p:sp>
    </p:spTree>
    <p:extLst>
      <p:ext uri="{BB962C8B-B14F-4D97-AF65-F5344CB8AC3E}">
        <p14:creationId xmlns:p14="http://schemas.microsoft.com/office/powerpoint/2010/main" val="42775206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2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2460903"/>
            <a:ext cx="5917298" cy="2473175"/>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p:nvSpPr>
        <p:spPr>
          <a:xfrm>
            <a:off x="0" y="1"/>
            <a:ext cx="3226702" cy="4934078"/>
          </a:xfrm>
          <a:prstGeom prst="rect">
            <a:avLst/>
          </a:prstGeom>
          <a:solidFill>
            <a:srgbClr val="005A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8CE9686F-E66D-461E-AC4C-5FD554E27A92}"/>
              </a:ext>
            </a:extLst>
          </p:cNvPr>
          <p:cNvSpPr>
            <a:spLocks noGrp="1"/>
          </p:cNvSpPr>
          <p:nvPr>
            <p:ph type="title"/>
          </p:nvPr>
        </p:nvSpPr>
        <p:spPr>
          <a:xfrm>
            <a:off x="372235" y="508394"/>
            <a:ext cx="2532807" cy="1094188"/>
          </a:xfrm>
          <a:noFill/>
        </p:spPr>
        <p:txBody>
          <a:bodyPr lIns="0" tIns="0" rIns="0" bIns="0" anchor="t" anchorCtr="0"/>
          <a:lstStyle>
            <a:lvl1pPr algn="l">
              <a:defRPr sz="2400" b="0">
                <a:solidFill>
                  <a:schemeClr val="bg1"/>
                </a:solidFill>
              </a:defRPr>
            </a:lvl1pPr>
          </a:lstStyle>
          <a:p>
            <a:r>
              <a:rPr lang="en-US"/>
              <a:t>Click to edit Master title style</a:t>
            </a:r>
          </a:p>
        </p:txBody>
      </p:sp>
      <p:sp>
        <p:nvSpPr>
          <p:cNvPr id="12" name="Text Placeholder 5">
            <a:extLst>
              <a:ext uri="{FF2B5EF4-FFF2-40B4-BE49-F238E27FC236}">
                <a16:creationId xmlns:a16="http://schemas.microsoft.com/office/drawing/2014/main" id="{6FEAFBE5-A2CC-4689-9FFD-B895D7460777}"/>
              </a:ext>
            </a:extLst>
          </p:cNvPr>
          <p:cNvSpPr>
            <a:spLocks noGrp="1"/>
          </p:cNvSpPr>
          <p:nvPr>
            <p:ph type="body" sz="quarter" idx="54"/>
          </p:nvPr>
        </p:nvSpPr>
        <p:spPr>
          <a:xfrm>
            <a:off x="372235" y="2074659"/>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7" name="Text Placeholder 4">
            <a:extLst>
              <a:ext uri="{FF2B5EF4-FFF2-40B4-BE49-F238E27FC236}">
                <a16:creationId xmlns:a16="http://schemas.microsoft.com/office/drawing/2014/main" id="{8DEB54A5-6388-4877-BEA5-0B363DF64939}"/>
              </a:ext>
            </a:extLst>
          </p:cNvPr>
          <p:cNvSpPr>
            <a:spLocks noGrp="1"/>
          </p:cNvSpPr>
          <p:nvPr>
            <p:ph type="body" sz="quarter" idx="51"/>
          </p:nvPr>
        </p:nvSpPr>
        <p:spPr>
          <a:xfrm>
            <a:off x="3468103" y="233204"/>
            <a:ext cx="5362914" cy="2025107"/>
          </a:xfrm>
        </p:spPr>
        <p:txBody>
          <a:bodyPr/>
          <a:lstStyle/>
          <a:p>
            <a:pPr lvl="0"/>
            <a:r>
              <a:rPr lang="en-US"/>
              <a:t>Click to edit Master text styles</a:t>
            </a:r>
          </a:p>
        </p:txBody>
      </p:sp>
      <p:sp>
        <p:nvSpPr>
          <p:cNvPr id="4" name="Footer Placeholder 3">
            <a:extLst>
              <a:ext uri="{FF2B5EF4-FFF2-40B4-BE49-F238E27FC236}">
                <a16:creationId xmlns:a16="http://schemas.microsoft.com/office/drawing/2014/main" id="{3635690E-4F89-4542-B38E-BF0682B5F014}"/>
              </a:ext>
            </a:extLst>
          </p:cNvPr>
          <p:cNvSpPr>
            <a:spLocks noGrp="1"/>
          </p:cNvSpPr>
          <p:nvPr>
            <p:ph type="ftr" sz="quarter" idx="55"/>
          </p:nvPr>
        </p:nvSpPr>
        <p:spPr/>
        <p:txBody>
          <a:bodyPr/>
          <a:lstStyle/>
          <a:p>
            <a:pPr algn="r">
              <a:defRPr/>
            </a:pPr>
            <a:endParaRPr lang="en-US"/>
          </a:p>
        </p:txBody>
      </p:sp>
    </p:spTree>
    <p:extLst>
      <p:ext uri="{BB962C8B-B14F-4D97-AF65-F5344CB8AC3E}">
        <p14:creationId xmlns:p14="http://schemas.microsoft.com/office/powerpoint/2010/main" val="32375176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6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2460903"/>
            <a:ext cx="5917298" cy="2473175"/>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p:nvSpPr>
        <p:spPr>
          <a:xfrm>
            <a:off x="0" y="1"/>
            <a:ext cx="3226702" cy="4934078"/>
          </a:xfrm>
          <a:prstGeom prst="rect">
            <a:avLst/>
          </a:prstGeom>
          <a:solidFill>
            <a:srgbClr val="F57F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8CE9686F-E66D-461E-AC4C-5FD554E27A92}"/>
              </a:ext>
            </a:extLst>
          </p:cNvPr>
          <p:cNvSpPr>
            <a:spLocks noGrp="1"/>
          </p:cNvSpPr>
          <p:nvPr>
            <p:ph type="title"/>
          </p:nvPr>
        </p:nvSpPr>
        <p:spPr>
          <a:xfrm>
            <a:off x="372235" y="508394"/>
            <a:ext cx="2532807" cy="1094188"/>
          </a:xfrm>
          <a:noFill/>
        </p:spPr>
        <p:txBody>
          <a:bodyPr lIns="0" tIns="0" rIns="0" bIns="0" anchor="t" anchorCtr="0"/>
          <a:lstStyle>
            <a:lvl1pPr algn="l">
              <a:defRPr sz="2400" b="0">
                <a:solidFill>
                  <a:schemeClr val="bg1"/>
                </a:solidFill>
              </a:defRPr>
            </a:lvl1pPr>
          </a:lstStyle>
          <a:p>
            <a:r>
              <a:rPr lang="en-US"/>
              <a:t>Click to edit Master title style</a:t>
            </a:r>
          </a:p>
        </p:txBody>
      </p:sp>
      <p:sp>
        <p:nvSpPr>
          <p:cNvPr id="12" name="Text Placeholder 5">
            <a:extLst>
              <a:ext uri="{FF2B5EF4-FFF2-40B4-BE49-F238E27FC236}">
                <a16:creationId xmlns:a16="http://schemas.microsoft.com/office/drawing/2014/main" id="{6FEAFBE5-A2CC-4689-9FFD-B895D7460777}"/>
              </a:ext>
            </a:extLst>
          </p:cNvPr>
          <p:cNvSpPr>
            <a:spLocks noGrp="1"/>
          </p:cNvSpPr>
          <p:nvPr>
            <p:ph type="body" sz="quarter" idx="54"/>
          </p:nvPr>
        </p:nvSpPr>
        <p:spPr>
          <a:xfrm>
            <a:off x="372235" y="2074659"/>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7" name="Text Placeholder 4">
            <a:extLst>
              <a:ext uri="{FF2B5EF4-FFF2-40B4-BE49-F238E27FC236}">
                <a16:creationId xmlns:a16="http://schemas.microsoft.com/office/drawing/2014/main" id="{8DEB54A5-6388-4877-BEA5-0B363DF64939}"/>
              </a:ext>
            </a:extLst>
          </p:cNvPr>
          <p:cNvSpPr>
            <a:spLocks noGrp="1"/>
          </p:cNvSpPr>
          <p:nvPr>
            <p:ph type="body" sz="quarter" idx="51"/>
          </p:nvPr>
        </p:nvSpPr>
        <p:spPr>
          <a:xfrm>
            <a:off x="3468103" y="233204"/>
            <a:ext cx="5362914" cy="2025107"/>
          </a:xfrm>
        </p:spPr>
        <p:txBody>
          <a:bodyPr/>
          <a:lstStyle/>
          <a:p>
            <a:pPr lvl="0"/>
            <a:r>
              <a:rPr lang="en-US"/>
              <a:t>Click to edit Master text styles</a:t>
            </a:r>
          </a:p>
        </p:txBody>
      </p:sp>
      <p:sp>
        <p:nvSpPr>
          <p:cNvPr id="4" name="Footer Placeholder 3">
            <a:extLst>
              <a:ext uri="{FF2B5EF4-FFF2-40B4-BE49-F238E27FC236}">
                <a16:creationId xmlns:a16="http://schemas.microsoft.com/office/drawing/2014/main" id="{E4DE415A-A1BC-4FF2-BF78-E9FDAEAF8D1C}"/>
              </a:ext>
            </a:extLst>
          </p:cNvPr>
          <p:cNvSpPr>
            <a:spLocks noGrp="1"/>
          </p:cNvSpPr>
          <p:nvPr>
            <p:ph type="ftr" sz="quarter" idx="55"/>
          </p:nvPr>
        </p:nvSpPr>
        <p:spPr/>
        <p:txBody>
          <a:bodyPr/>
          <a:lstStyle/>
          <a:p>
            <a:pPr algn="r">
              <a:defRPr/>
            </a:pPr>
            <a:endParaRPr lang="en-US"/>
          </a:p>
        </p:txBody>
      </p:sp>
    </p:spTree>
    <p:extLst>
      <p:ext uri="{BB962C8B-B14F-4D97-AF65-F5344CB8AC3E}">
        <p14:creationId xmlns:p14="http://schemas.microsoft.com/office/powerpoint/2010/main" val="21223239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4_Content Slide -  Vertical Blue/phot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E89915-DFDC-4E2D-BAE8-5659C01E9DC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499615" cy="4940215"/>
          </a:xfrm>
          <a:prstGeom prst="rect">
            <a:avLst/>
          </a:prstGeom>
        </p:spPr>
      </p:pic>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499348" y="0"/>
            <a:ext cx="7644653" cy="4940214"/>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p:nvSpPr>
        <p:spPr>
          <a:xfrm>
            <a:off x="-269" y="0"/>
            <a:ext cx="1499616" cy="4940214"/>
          </a:xfrm>
          <a:prstGeom prst="rect">
            <a:avLst/>
          </a:prstGeom>
          <a:solidFill>
            <a:srgbClr val="005A7C">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ext Placeholder 5">
            <a:extLst>
              <a:ext uri="{FF2B5EF4-FFF2-40B4-BE49-F238E27FC236}">
                <a16:creationId xmlns:a16="http://schemas.microsoft.com/office/drawing/2014/main" id="{DB01E338-5424-4983-A800-966422B360D3}"/>
              </a:ext>
            </a:extLst>
          </p:cNvPr>
          <p:cNvSpPr>
            <a:spLocks noGrp="1"/>
          </p:cNvSpPr>
          <p:nvPr>
            <p:ph type="body" sz="quarter" idx="54"/>
          </p:nvPr>
        </p:nvSpPr>
        <p:spPr>
          <a:xfrm>
            <a:off x="286049" y="505619"/>
            <a:ext cx="985919"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43E34B18-B274-4FE8-90C2-E69922EBA7AA}"/>
              </a:ext>
            </a:extLst>
          </p:cNvPr>
          <p:cNvSpPr>
            <a:spLocks noGrp="1"/>
          </p:cNvSpPr>
          <p:nvPr>
            <p:ph type="ftr" sz="quarter" idx="55"/>
          </p:nvPr>
        </p:nvSpPr>
        <p:spPr/>
        <p:txBody>
          <a:bodyPr/>
          <a:lstStyle/>
          <a:p>
            <a:pPr algn="r">
              <a:defRPr/>
            </a:pPr>
            <a:endParaRPr lang="en-US"/>
          </a:p>
        </p:txBody>
      </p:sp>
    </p:spTree>
    <p:extLst>
      <p:ext uri="{BB962C8B-B14F-4D97-AF65-F5344CB8AC3E}">
        <p14:creationId xmlns:p14="http://schemas.microsoft.com/office/powerpoint/2010/main" val="3598462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ntent Slide - Half Blue - Half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C7420-D1E3-2748-83F1-0C3F1C99A95C}"/>
              </a:ext>
            </a:extLst>
          </p:cNvPr>
          <p:cNvSpPr/>
          <p:nvPr/>
        </p:nvSpPr>
        <p:spPr>
          <a:xfrm>
            <a:off x="0" y="3205164"/>
            <a:ext cx="9144000" cy="1723495"/>
          </a:xfrm>
          <a:prstGeom prst="rect">
            <a:avLst/>
          </a:prstGeom>
          <a:solidFill>
            <a:srgbClr val="005A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0" y="1"/>
            <a:ext cx="9144000" cy="3205163"/>
          </a:xfrm>
          <a:solidFill>
            <a:schemeClr val="bg1">
              <a:lumMod val="95000"/>
            </a:schemeClr>
          </a:solidFill>
        </p:spPr>
        <p:txBody>
          <a:bodyPr/>
          <a:lstStyle>
            <a:lvl1pPr marL="0" indent="0" algn="ctr">
              <a:buNone/>
              <a:defRPr/>
            </a:lvl1pPr>
          </a:lstStyle>
          <a:p>
            <a:r>
              <a:rPr lang="en-US"/>
              <a:t>Insert Photo or Graphic</a:t>
            </a:r>
          </a:p>
        </p:txBody>
      </p:sp>
      <p:sp>
        <p:nvSpPr>
          <p:cNvPr id="12" name="Title 1">
            <a:extLst>
              <a:ext uri="{FF2B5EF4-FFF2-40B4-BE49-F238E27FC236}">
                <a16:creationId xmlns:a16="http://schemas.microsoft.com/office/drawing/2014/main" id="{8AF67F07-FC40-4A48-9D06-A0AE1C2B5CE9}"/>
              </a:ext>
            </a:extLst>
          </p:cNvPr>
          <p:cNvSpPr>
            <a:spLocks noGrp="1"/>
          </p:cNvSpPr>
          <p:nvPr>
            <p:ph type="title"/>
          </p:nvPr>
        </p:nvSpPr>
        <p:spPr>
          <a:xfrm>
            <a:off x="479426" y="3536951"/>
            <a:ext cx="3308350" cy="1096963"/>
          </a:xfrm>
          <a:noFill/>
        </p:spPr>
        <p:txBody>
          <a:bodyPr lIns="0" tIns="0" rIns="0" bIns="0" anchor="t" anchorCtr="0"/>
          <a:lstStyle>
            <a:lvl1pPr algn="l">
              <a:defRPr sz="2800" b="0">
                <a:solidFill>
                  <a:schemeClr val="bg1"/>
                </a:solidFill>
              </a:defRPr>
            </a:lvl1pPr>
          </a:lstStyle>
          <a:p>
            <a:r>
              <a:rPr lang="en-US"/>
              <a:t>Click to edit Master title style</a:t>
            </a:r>
          </a:p>
        </p:txBody>
      </p:sp>
      <p:sp>
        <p:nvSpPr>
          <p:cNvPr id="14" name="Text Placeholder 5">
            <a:extLst>
              <a:ext uri="{FF2B5EF4-FFF2-40B4-BE49-F238E27FC236}">
                <a16:creationId xmlns:a16="http://schemas.microsoft.com/office/drawing/2014/main" id="{9F8F470B-7468-4549-B5A7-39A947D7C0A6}"/>
              </a:ext>
            </a:extLst>
          </p:cNvPr>
          <p:cNvSpPr>
            <a:spLocks noGrp="1"/>
          </p:cNvSpPr>
          <p:nvPr>
            <p:ph type="body" sz="quarter" idx="54"/>
          </p:nvPr>
        </p:nvSpPr>
        <p:spPr>
          <a:xfrm>
            <a:off x="4105262" y="3536951"/>
            <a:ext cx="4641850" cy="1096963"/>
          </a:xfrm>
        </p:spPr>
        <p:txBody>
          <a:bodyPr lIns="0" tIns="0" rIns="0" bIns="0">
            <a:normAutofit/>
          </a:bodyPr>
          <a:lstStyle>
            <a:lvl1pPr>
              <a:defRPr sz="2000">
                <a:solidFill>
                  <a:schemeClr val="bg1"/>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962AB2B8-D697-4D36-930C-C5BB2E82F4DC}"/>
              </a:ext>
            </a:extLst>
          </p:cNvPr>
          <p:cNvSpPr>
            <a:spLocks noGrp="1"/>
          </p:cNvSpPr>
          <p:nvPr>
            <p:ph type="ftr" sz="quarter" idx="55"/>
          </p:nvPr>
        </p:nvSpPr>
        <p:spPr/>
        <p:txBody>
          <a:bodyPr/>
          <a:lstStyle/>
          <a:p>
            <a:endParaRPr lang="en-US"/>
          </a:p>
        </p:txBody>
      </p:sp>
    </p:spTree>
    <p:extLst>
      <p:ext uri="{BB962C8B-B14F-4D97-AF65-F5344CB8AC3E}">
        <p14:creationId xmlns:p14="http://schemas.microsoft.com/office/powerpoint/2010/main" val="42555866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5_Content Slide -  Vertical Blue/phot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E89915-DFDC-4E2D-BAE8-5659C01E9DC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499615" cy="4940215"/>
          </a:xfrm>
          <a:prstGeom prst="rect">
            <a:avLst/>
          </a:prstGeom>
        </p:spPr>
      </p:pic>
      <p:sp>
        <p:nvSpPr>
          <p:cNvPr id="10" name="Rectangle 9">
            <a:extLst>
              <a:ext uri="{FF2B5EF4-FFF2-40B4-BE49-F238E27FC236}">
                <a16:creationId xmlns:a16="http://schemas.microsoft.com/office/drawing/2014/main" id="{8A832604-F597-CE4C-9045-0EDB4883F306}"/>
              </a:ext>
            </a:extLst>
          </p:cNvPr>
          <p:cNvSpPr/>
          <p:nvPr/>
        </p:nvSpPr>
        <p:spPr>
          <a:xfrm>
            <a:off x="0" y="0"/>
            <a:ext cx="1499616" cy="4940214"/>
          </a:xfrm>
          <a:prstGeom prst="rect">
            <a:avLst/>
          </a:prstGeom>
          <a:solidFill>
            <a:srgbClr val="005A7C">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ext Placeholder 5">
            <a:extLst>
              <a:ext uri="{FF2B5EF4-FFF2-40B4-BE49-F238E27FC236}">
                <a16:creationId xmlns:a16="http://schemas.microsoft.com/office/drawing/2014/main" id="{DB01E338-5424-4983-A800-966422B360D3}"/>
              </a:ext>
            </a:extLst>
          </p:cNvPr>
          <p:cNvSpPr>
            <a:spLocks noGrp="1"/>
          </p:cNvSpPr>
          <p:nvPr>
            <p:ph type="body" sz="quarter" idx="54"/>
          </p:nvPr>
        </p:nvSpPr>
        <p:spPr>
          <a:xfrm>
            <a:off x="286049" y="505619"/>
            <a:ext cx="985919"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81702526-AC13-4322-971E-949086AB696C}"/>
              </a:ext>
            </a:extLst>
          </p:cNvPr>
          <p:cNvSpPr>
            <a:spLocks noGrp="1"/>
          </p:cNvSpPr>
          <p:nvPr>
            <p:ph type="body" sz="quarter" idx="51"/>
          </p:nvPr>
        </p:nvSpPr>
        <p:spPr>
          <a:xfrm>
            <a:off x="1786589" y="499481"/>
            <a:ext cx="3374555" cy="4213668"/>
          </a:xfrm>
        </p:spPr>
        <p:txBody>
          <a:bodyPr/>
          <a:lstStyle/>
          <a:p>
            <a:pPr lvl="0"/>
            <a:r>
              <a:rPr lang="en-US"/>
              <a:t>Click to edit Master text styles</a:t>
            </a:r>
          </a:p>
        </p:txBody>
      </p:sp>
      <p:sp>
        <p:nvSpPr>
          <p:cNvPr id="13" name="Text Placeholder 4">
            <a:extLst>
              <a:ext uri="{FF2B5EF4-FFF2-40B4-BE49-F238E27FC236}">
                <a16:creationId xmlns:a16="http://schemas.microsoft.com/office/drawing/2014/main" id="{003A157E-63B7-4864-8E7C-896E174B4F59}"/>
              </a:ext>
            </a:extLst>
          </p:cNvPr>
          <p:cNvSpPr>
            <a:spLocks noGrp="1"/>
          </p:cNvSpPr>
          <p:nvPr>
            <p:ph type="body" sz="quarter" idx="56"/>
          </p:nvPr>
        </p:nvSpPr>
        <p:spPr>
          <a:xfrm>
            <a:off x="5381797" y="499481"/>
            <a:ext cx="3374555" cy="4213668"/>
          </a:xfrm>
        </p:spPr>
        <p:txBody>
          <a:bodyPr/>
          <a:lstStyle/>
          <a:p>
            <a:pPr lvl="0"/>
            <a:r>
              <a:rPr lang="en-US"/>
              <a:t>Click to edit Master text styles</a:t>
            </a:r>
          </a:p>
        </p:txBody>
      </p:sp>
      <p:sp>
        <p:nvSpPr>
          <p:cNvPr id="2" name="Footer Placeholder 1">
            <a:extLst>
              <a:ext uri="{FF2B5EF4-FFF2-40B4-BE49-F238E27FC236}">
                <a16:creationId xmlns:a16="http://schemas.microsoft.com/office/drawing/2014/main" id="{95CAD1F2-23AC-4816-A334-195F27F64F80}"/>
              </a:ext>
            </a:extLst>
          </p:cNvPr>
          <p:cNvSpPr>
            <a:spLocks noGrp="1"/>
          </p:cNvSpPr>
          <p:nvPr>
            <p:ph type="ftr" sz="quarter" idx="57"/>
          </p:nvPr>
        </p:nvSpPr>
        <p:spPr/>
        <p:txBody>
          <a:bodyPr/>
          <a:lstStyle/>
          <a:p>
            <a:pPr algn="r">
              <a:defRPr/>
            </a:pPr>
            <a:endParaRPr lang="en-US"/>
          </a:p>
        </p:txBody>
      </p:sp>
    </p:spTree>
    <p:extLst>
      <p:ext uri="{BB962C8B-B14F-4D97-AF65-F5344CB8AC3E}">
        <p14:creationId xmlns:p14="http://schemas.microsoft.com/office/powerpoint/2010/main" val="15184408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09D5-B5C8-406B-B81A-A2844C44C95D}"/>
              </a:ext>
            </a:extLst>
          </p:cNvPr>
          <p:cNvSpPr>
            <a:spLocks noGrp="1"/>
          </p:cNvSpPr>
          <p:nvPr>
            <p:ph type="title" hasCustomPrompt="1"/>
          </p:nvPr>
        </p:nvSpPr>
        <p:spPr>
          <a:xfrm>
            <a:off x="457200" y="2681047"/>
            <a:ext cx="8229600" cy="827357"/>
          </a:xfrm>
        </p:spPr>
        <p:txBody>
          <a:bodyPr/>
          <a:lstStyle>
            <a:lvl1pPr algn="ctr">
              <a:defRPr/>
            </a:lvl1pPr>
          </a:lstStyle>
          <a:p>
            <a:r>
              <a:rPr lang="en-US"/>
              <a:t>Thank you/Q&amp;A</a:t>
            </a:r>
          </a:p>
        </p:txBody>
      </p:sp>
      <p:sp>
        <p:nvSpPr>
          <p:cNvPr id="11" name="Text Placeholder 4">
            <a:extLst>
              <a:ext uri="{FF2B5EF4-FFF2-40B4-BE49-F238E27FC236}">
                <a16:creationId xmlns:a16="http://schemas.microsoft.com/office/drawing/2014/main" id="{96C224B8-3504-48F9-802D-FB153FDF18EA}"/>
              </a:ext>
            </a:extLst>
          </p:cNvPr>
          <p:cNvSpPr>
            <a:spLocks noGrp="1"/>
          </p:cNvSpPr>
          <p:nvPr>
            <p:ph type="body" sz="quarter" idx="51"/>
          </p:nvPr>
        </p:nvSpPr>
        <p:spPr>
          <a:xfrm>
            <a:off x="457200" y="3756564"/>
            <a:ext cx="8229600" cy="779389"/>
          </a:xfrm>
        </p:spPr>
        <p:txBody>
          <a:bodyPr>
            <a:normAutofit/>
          </a:bodyPr>
          <a:lstStyle>
            <a:lvl1pPr marL="0" indent="0" algn="ctr">
              <a:buNone/>
              <a:defRPr sz="1400"/>
            </a:lvl1pPr>
          </a:lstStyle>
          <a:p>
            <a:pPr lvl="0"/>
            <a:r>
              <a:rPr lang="en-US"/>
              <a:t>Click to edit Master text styles</a:t>
            </a:r>
          </a:p>
        </p:txBody>
      </p:sp>
      <p:pic>
        <p:nvPicPr>
          <p:cNvPr id="5" name="Graphic 4">
            <a:extLst>
              <a:ext uri="{FF2B5EF4-FFF2-40B4-BE49-F238E27FC236}">
                <a16:creationId xmlns:a16="http://schemas.microsoft.com/office/drawing/2014/main" id="{C8DCC6C2-6DC5-4FE0-92A7-AE12383B34F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27778" y="561601"/>
            <a:ext cx="1488446" cy="1775587"/>
          </a:xfrm>
          <a:prstGeom prst="rect">
            <a:avLst/>
          </a:prstGeom>
        </p:spPr>
      </p:pic>
      <p:sp>
        <p:nvSpPr>
          <p:cNvPr id="3" name="TextBox 2">
            <a:extLst>
              <a:ext uri="{FF2B5EF4-FFF2-40B4-BE49-F238E27FC236}">
                <a16:creationId xmlns:a16="http://schemas.microsoft.com/office/drawing/2014/main" id="{EE662710-880F-441B-8ABD-6001ED2A8DAE}"/>
              </a:ext>
            </a:extLst>
          </p:cNvPr>
          <p:cNvSpPr txBox="1"/>
          <p:nvPr/>
        </p:nvSpPr>
        <p:spPr>
          <a:xfrm>
            <a:off x="457200" y="4629151"/>
            <a:ext cx="8229600" cy="276999"/>
          </a:xfrm>
          <a:prstGeom prst="rect">
            <a:avLst/>
          </a:prstGeom>
          <a:noFill/>
        </p:spPr>
        <p:txBody>
          <a:bodyPr wrap="square" rtlCol="0">
            <a:spAutoFit/>
          </a:bodyPr>
          <a:lstStyle/>
          <a:p>
            <a:pPr algn="ctr"/>
            <a:r>
              <a:rPr lang="en-US" sz="1200">
                <a:solidFill>
                  <a:srgbClr val="005A7C"/>
                </a:solidFill>
                <a:latin typeface="Montserrat" panose="00000500000000000000" pitchFamily="2" charset="0"/>
              </a:rPr>
              <a:t>driveelectric.gov</a:t>
            </a:r>
          </a:p>
        </p:txBody>
      </p:sp>
    </p:spTree>
    <p:extLst>
      <p:ext uri="{BB962C8B-B14F-4D97-AF65-F5344CB8AC3E}">
        <p14:creationId xmlns:p14="http://schemas.microsoft.com/office/powerpoint/2010/main" val="18015183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DA43D5-643E-4B01-92B9-A82BDD306D66}"/>
              </a:ext>
            </a:extLst>
          </p:cNvPr>
          <p:cNvPicPr>
            <a:picLocks noChangeAspect="1"/>
          </p:cNvPicPr>
          <p:nvPr/>
        </p:nvPicPr>
        <p:blipFill rotWithShape="1">
          <a:blip r:embed="rId2"/>
          <a:srcRect t="29428"/>
          <a:stretch/>
        </p:blipFill>
        <p:spPr>
          <a:xfrm>
            <a:off x="0" y="1"/>
            <a:ext cx="9143998" cy="3633053"/>
          </a:xfrm>
          <a:prstGeom prst="rect">
            <a:avLst/>
          </a:prstGeom>
        </p:spPr>
      </p:pic>
      <p:sp>
        <p:nvSpPr>
          <p:cNvPr id="38" name="Rectangle 37">
            <a:extLst>
              <a:ext uri="{FF2B5EF4-FFF2-40B4-BE49-F238E27FC236}">
                <a16:creationId xmlns:a16="http://schemas.microsoft.com/office/drawing/2014/main" id="{B7BE6968-B2D8-4D70-A367-39177454E6E5}"/>
              </a:ext>
            </a:extLst>
          </p:cNvPr>
          <p:cNvSpPr/>
          <p:nvPr/>
        </p:nvSpPr>
        <p:spPr>
          <a:xfrm flipV="1">
            <a:off x="2" y="1"/>
            <a:ext cx="9143999" cy="3633053"/>
          </a:xfrm>
          <a:prstGeom prst="rect">
            <a:avLst/>
          </a:prstGeom>
          <a:solidFill>
            <a:srgbClr val="005A7C">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4" name="Graphic 3">
            <a:extLst>
              <a:ext uri="{FF2B5EF4-FFF2-40B4-BE49-F238E27FC236}">
                <a16:creationId xmlns:a16="http://schemas.microsoft.com/office/drawing/2014/main" id="{C6626732-890C-41C6-A314-FC0F8B43F9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8554" y="197595"/>
            <a:ext cx="1078307" cy="1286326"/>
          </a:xfrm>
          <a:prstGeom prst="rect">
            <a:avLst/>
          </a:prstGeom>
        </p:spPr>
      </p:pic>
      <p:sp>
        <p:nvSpPr>
          <p:cNvPr id="7" name="TextBox 6">
            <a:extLst>
              <a:ext uri="{FF2B5EF4-FFF2-40B4-BE49-F238E27FC236}">
                <a16:creationId xmlns:a16="http://schemas.microsoft.com/office/drawing/2014/main" id="{44D0A58D-CD6B-4236-8354-A17A8E52F0BF}"/>
              </a:ext>
            </a:extLst>
          </p:cNvPr>
          <p:cNvSpPr txBox="1"/>
          <p:nvPr/>
        </p:nvSpPr>
        <p:spPr>
          <a:xfrm>
            <a:off x="3860358" y="197596"/>
            <a:ext cx="8229600" cy="369332"/>
          </a:xfrm>
          <a:prstGeom prst="rect">
            <a:avLst/>
          </a:prstGeom>
          <a:noFill/>
        </p:spPr>
        <p:txBody>
          <a:bodyPr wrap="square" rtlCol="0">
            <a:spAutoFit/>
          </a:bodyPr>
          <a:lstStyle/>
          <a:p>
            <a:pPr algn="ctr"/>
            <a:r>
              <a:rPr lang="en-US" sz="1800">
                <a:solidFill>
                  <a:srgbClr val="FFFFFF"/>
                </a:solidFill>
                <a:latin typeface="Montserrat" panose="00000500000000000000" pitchFamily="2" charset="0"/>
              </a:rPr>
              <a:t>driveelectric.gov</a:t>
            </a:r>
          </a:p>
        </p:txBody>
      </p:sp>
    </p:spTree>
    <p:extLst>
      <p:ext uri="{BB962C8B-B14F-4D97-AF65-F5344CB8AC3E}">
        <p14:creationId xmlns:p14="http://schemas.microsoft.com/office/powerpoint/2010/main" val="37836212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B7BE6968-B2D8-4D70-A367-39177454E6E5}"/>
              </a:ext>
            </a:extLst>
          </p:cNvPr>
          <p:cNvSpPr/>
          <p:nvPr/>
        </p:nvSpPr>
        <p:spPr>
          <a:xfrm>
            <a:off x="0" y="3633054"/>
            <a:ext cx="9143999" cy="13132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Title 23">
            <a:extLst>
              <a:ext uri="{FF2B5EF4-FFF2-40B4-BE49-F238E27FC236}">
                <a16:creationId xmlns:a16="http://schemas.microsoft.com/office/drawing/2014/main" id="{9C591FB0-BB2F-43F7-A80A-3AEBA0E6C4A1}"/>
              </a:ext>
            </a:extLst>
          </p:cNvPr>
          <p:cNvSpPr>
            <a:spLocks noGrp="1"/>
          </p:cNvSpPr>
          <p:nvPr>
            <p:ph type="title"/>
          </p:nvPr>
        </p:nvSpPr>
        <p:spPr>
          <a:xfrm>
            <a:off x="457200" y="2519775"/>
            <a:ext cx="8229600" cy="827357"/>
          </a:xfrm>
        </p:spPr>
        <p:txBody>
          <a:bodyPr/>
          <a:lstStyle>
            <a:lvl1pPr algn="ctr">
              <a:lnSpc>
                <a:spcPts val="3200"/>
              </a:lnSpc>
              <a:defRPr sz="2200">
                <a:solidFill>
                  <a:schemeClr val="accent6"/>
                </a:solidFill>
              </a:defRPr>
            </a:lvl1pPr>
          </a:lstStyle>
          <a:p>
            <a:r>
              <a:rPr lang="en-US"/>
              <a:t>Click to edit Master title style</a:t>
            </a:r>
          </a:p>
        </p:txBody>
      </p:sp>
      <p:sp>
        <p:nvSpPr>
          <p:cNvPr id="39" name="Text Placeholder 33">
            <a:extLst>
              <a:ext uri="{FF2B5EF4-FFF2-40B4-BE49-F238E27FC236}">
                <a16:creationId xmlns:a16="http://schemas.microsoft.com/office/drawing/2014/main" id="{4A8A5D06-4157-4567-809B-133BD2674911}"/>
              </a:ext>
            </a:extLst>
          </p:cNvPr>
          <p:cNvSpPr>
            <a:spLocks noGrp="1"/>
          </p:cNvSpPr>
          <p:nvPr>
            <p:ph type="body" sz="quarter" idx="10" hasCustomPrompt="1"/>
          </p:nvPr>
        </p:nvSpPr>
        <p:spPr>
          <a:xfrm>
            <a:off x="457200" y="3891401"/>
            <a:ext cx="8229600" cy="652025"/>
          </a:xfrm>
        </p:spPr>
        <p:txBody>
          <a:bodyPr anchor="ctr" anchorCtr="0">
            <a:normAutofit/>
          </a:bodyPr>
          <a:lstStyle>
            <a:lvl1pPr marL="0" indent="0" algn="ctr">
              <a:buNone/>
              <a:defRPr sz="1400"/>
            </a:lvl1pPr>
          </a:lstStyle>
          <a:p>
            <a:pPr lvl="0"/>
            <a:r>
              <a:rPr lang="en-US"/>
              <a:t>Date</a:t>
            </a:r>
          </a:p>
        </p:txBody>
      </p:sp>
      <p:pic>
        <p:nvPicPr>
          <p:cNvPr id="3" name="Graphic 2">
            <a:extLst>
              <a:ext uri="{FF2B5EF4-FFF2-40B4-BE49-F238E27FC236}">
                <a16:creationId xmlns:a16="http://schemas.microsoft.com/office/drawing/2014/main" id="{55520F78-6CEE-4E2C-B4AC-F3CB15E0B4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27778" y="600076"/>
            <a:ext cx="1488446" cy="1775587"/>
          </a:xfrm>
          <a:prstGeom prst="rect">
            <a:avLst/>
          </a:prstGeom>
        </p:spPr>
      </p:pic>
      <p:sp>
        <p:nvSpPr>
          <p:cNvPr id="6" name="TextBox 5">
            <a:extLst>
              <a:ext uri="{FF2B5EF4-FFF2-40B4-BE49-F238E27FC236}">
                <a16:creationId xmlns:a16="http://schemas.microsoft.com/office/drawing/2014/main" id="{EF00302D-7874-41E6-BE24-3DAD57E60E4F}"/>
              </a:ext>
            </a:extLst>
          </p:cNvPr>
          <p:cNvSpPr txBox="1"/>
          <p:nvPr/>
        </p:nvSpPr>
        <p:spPr>
          <a:xfrm>
            <a:off x="457200" y="4629151"/>
            <a:ext cx="8229600" cy="276999"/>
          </a:xfrm>
          <a:prstGeom prst="rect">
            <a:avLst/>
          </a:prstGeom>
          <a:noFill/>
        </p:spPr>
        <p:txBody>
          <a:bodyPr wrap="square" rtlCol="0">
            <a:spAutoFit/>
          </a:bodyPr>
          <a:lstStyle/>
          <a:p>
            <a:pPr algn="ctr"/>
            <a:r>
              <a:rPr lang="en-US" sz="1200">
                <a:solidFill>
                  <a:srgbClr val="005A7C"/>
                </a:solidFill>
                <a:latin typeface="Montserrat" panose="00000500000000000000" pitchFamily="2" charset="0"/>
              </a:rPr>
              <a:t>driveelectric.gov</a:t>
            </a:r>
          </a:p>
        </p:txBody>
      </p:sp>
    </p:spTree>
    <p:extLst>
      <p:ext uri="{BB962C8B-B14F-4D97-AF65-F5344CB8AC3E}">
        <p14:creationId xmlns:p14="http://schemas.microsoft.com/office/powerpoint/2010/main" val="15981275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ransition Slide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89AA35-795B-43FC-861D-3995DEED30BE}"/>
              </a:ext>
            </a:extLst>
          </p:cNvPr>
          <p:cNvPicPr>
            <a:picLocks noChangeAspect="1"/>
          </p:cNvPicPr>
          <p:nvPr/>
        </p:nvPicPr>
        <p:blipFill>
          <a:blip r:embed="rId2"/>
          <a:srcRect t="2019" b="2019"/>
          <a:stretch/>
        </p:blipFill>
        <p:spPr>
          <a:xfrm>
            <a:off x="1" y="-1"/>
            <a:ext cx="9144000" cy="4940215"/>
          </a:xfrm>
          <a:prstGeom prst="rect">
            <a:avLst/>
          </a:prstGeom>
        </p:spPr>
      </p:pic>
      <p:sp>
        <p:nvSpPr>
          <p:cNvPr id="6" name="Rectangle 5"/>
          <p:cNvSpPr/>
          <p:nvPr/>
        </p:nvSpPr>
        <p:spPr>
          <a:xfrm>
            <a:off x="1" y="1"/>
            <a:ext cx="9144000" cy="4940215"/>
          </a:xfrm>
          <a:prstGeom prst="rect">
            <a:avLst/>
          </a:prstGeom>
          <a:solidFill>
            <a:srgbClr val="005A7C">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68794D23-6074-4A1B-BA3A-739DFE96CA3D}"/>
              </a:ext>
            </a:extLst>
          </p:cNvPr>
          <p:cNvSpPr>
            <a:spLocks noGrp="1"/>
          </p:cNvSpPr>
          <p:nvPr>
            <p:ph type="title" hasCustomPrompt="1"/>
          </p:nvPr>
        </p:nvSpPr>
        <p:spPr>
          <a:xfrm>
            <a:off x="1225142" y="2130669"/>
            <a:ext cx="6693717" cy="1330550"/>
          </a:xfrm>
          <a:noFill/>
        </p:spPr>
        <p:txBody>
          <a:bodyPr tIns="45720" anchor="t" anchorCtr="0"/>
          <a:lstStyle>
            <a:lvl1pPr algn="ctr">
              <a:defRPr>
                <a:solidFill>
                  <a:schemeClr val="bg1"/>
                </a:solidFill>
              </a:defRPr>
            </a:lvl1pPr>
          </a:lstStyle>
          <a:p>
            <a:pPr lvl="0"/>
            <a:r>
              <a:rPr lang="en-US"/>
              <a:t>Transition Slide Title</a:t>
            </a:r>
          </a:p>
        </p:txBody>
      </p:sp>
      <p:pic>
        <p:nvPicPr>
          <p:cNvPr id="15" name="Picture 14" descr="Icon&#10;&#10;Description automatically generated">
            <a:extLst>
              <a:ext uri="{FF2B5EF4-FFF2-40B4-BE49-F238E27FC236}">
                <a16:creationId xmlns:a16="http://schemas.microsoft.com/office/drawing/2014/main" id="{D8E63218-F9BD-4C80-9765-6744655AEA0B}"/>
              </a:ext>
            </a:extLst>
          </p:cNvPr>
          <p:cNvPicPr>
            <a:picLocks noChangeAspect="1"/>
          </p:cNvPicPr>
          <p:nvPr/>
        </p:nvPicPr>
        <p:blipFill>
          <a:blip r:embed="rId3"/>
          <a:stretch>
            <a:fillRect/>
          </a:stretch>
        </p:blipFill>
        <p:spPr>
          <a:xfrm>
            <a:off x="4324553" y="1547664"/>
            <a:ext cx="494897" cy="494897"/>
          </a:xfrm>
          <a:prstGeom prst="rect">
            <a:avLst/>
          </a:prstGeom>
        </p:spPr>
      </p:pic>
    </p:spTree>
    <p:extLst>
      <p:ext uri="{BB962C8B-B14F-4D97-AF65-F5344CB8AC3E}">
        <p14:creationId xmlns:p14="http://schemas.microsoft.com/office/powerpoint/2010/main" val="33269347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363110-87F2-A54E-4ACF-0109354AB3DF}"/>
              </a:ext>
            </a:extLst>
          </p:cNvPr>
          <p:cNvSpPr>
            <a:spLocks noGrp="1"/>
          </p:cNvSpPr>
          <p:nvPr>
            <p:ph type="ftr" sz="quarter" idx="10"/>
          </p:nvPr>
        </p:nvSpPr>
        <p:spPr/>
        <p:txBody>
          <a:bodyPr/>
          <a:lstStyle/>
          <a:p>
            <a:pPr algn="r">
              <a:defRPr/>
            </a:pPr>
            <a:endParaRPr lang="en-US"/>
          </a:p>
        </p:txBody>
      </p:sp>
      <p:sp>
        <p:nvSpPr>
          <p:cNvPr id="4" name="Title 2">
            <a:extLst>
              <a:ext uri="{FF2B5EF4-FFF2-40B4-BE49-F238E27FC236}">
                <a16:creationId xmlns:a16="http://schemas.microsoft.com/office/drawing/2014/main" id="{88C7A200-32AA-7046-59E4-9360D6579266}"/>
              </a:ext>
            </a:extLst>
          </p:cNvPr>
          <p:cNvSpPr txBox="1">
            <a:spLocks/>
          </p:cNvSpPr>
          <p:nvPr userDrawn="1"/>
        </p:nvSpPr>
        <p:spPr>
          <a:xfrm>
            <a:off x="0" y="243718"/>
            <a:ext cx="8686800" cy="1136824"/>
          </a:xfrm>
          <a:prstGeom prst="rect">
            <a:avLst/>
          </a:prstGeom>
          <a:solidFill>
            <a:schemeClr val="accent2">
              <a:lumMod val="50000"/>
            </a:schemeClr>
          </a:solidFill>
        </p:spPr>
        <p:txBody>
          <a:bodyPr vert="horz" lIns="228600" tIns="118872" rIns="91440" bIns="45720" rtlCol="0" anchor="ctr" anchorCtr="0">
            <a:noAutofit/>
          </a:bodyPr>
          <a:lstStyle>
            <a:lvl1pPr marL="0" algn="l" defTabSz="609585" rtl="0" eaLnBrk="1" latinLnBrk="0" hangingPunct="1">
              <a:lnSpc>
                <a:spcPts val="4000"/>
              </a:lnSpc>
              <a:spcBef>
                <a:spcPts val="0"/>
              </a:spcBef>
              <a:buNone/>
              <a:defRPr sz="3200" b="0" kern="1200" spc="-53" baseline="0">
                <a:solidFill>
                  <a:schemeClr val="tx1"/>
                </a:solidFill>
                <a:latin typeface="Montserrat" panose="00000500000000000000" pitchFamily="2" charset="0"/>
                <a:ea typeface="Roboto" panose="02000000000000000000" pitchFamily="2" charset="0"/>
                <a:cs typeface="Roboto" panose="02000000000000000000" pitchFamily="2" charset="0"/>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srgbClr val="FFFFFF"/>
              </a:solidFill>
              <a:effectLst/>
              <a:uLnTx/>
              <a:uFillTx/>
              <a:latin typeface="Montserrat" panose="00000500000000000000" pitchFamily="2" charset="0"/>
              <a:ea typeface="Roboto" panose="02000000000000000000" pitchFamily="2" charset="0"/>
              <a:cs typeface="Roboto" panose="02000000000000000000" pitchFamily="2" charset="0"/>
            </a:endParaRPr>
          </a:p>
        </p:txBody>
      </p:sp>
      <p:sp>
        <p:nvSpPr>
          <p:cNvPr id="7" name="Text Placeholder 6">
            <a:extLst>
              <a:ext uri="{FF2B5EF4-FFF2-40B4-BE49-F238E27FC236}">
                <a16:creationId xmlns:a16="http://schemas.microsoft.com/office/drawing/2014/main" id="{6804FF2C-CCE0-2D9C-BF43-76F024E5192A}"/>
              </a:ext>
            </a:extLst>
          </p:cNvPr>
          <p:cNvSpPr>
            <a:spLocks noGrp="1"/>
          </p:cNvSpPr>
          <p:nvPr>
            <p:ph type="body" sz="quarter" idx="11"/>
          </p:nvPr>
        </p:nvSpPr>
        <p:spPr>
          <a:xfrm>
            <a:off x="298383" y="1684439"/>
            <a:ext cx="7641840" cy="26469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509F99E-A2C7-A07C-EA89-2AFB93B500D2}"/>
              </a:ext>
            </a:extLst>
          </p:cNvPr>
          <p:cNvSpPr>
            <a:spLocks noGrp="1"/>
          </p:cNvSpPr>
          <p:nvPr>
            <p:ph type="title"/>
          </p:nvPr>
        </p:nvSpPr>
        <p:spPr>
          <a:xfrm>
            <a:off x="4503" y="398452"/>
            <a:ext cx="8229600" cy="827357"/>
          </a:xfrm>
        </p:spPr>
        <p:txBody>
          <a:bodyPr/>
          <a:lstStyle>
            <a:lvl1pP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239755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490A-C798-4273-8D23-EBB77C5A4FFC}"/>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32B6219A-E267-4D5B-B0CA-573A74385809}"/>
              </a:ext>
            </a:extLst>
          </p:cNvPr>
          <p:cNvSpPr>
            <a:spLocks noGrp="1"/>
          </p:cNvSpPr>
          <p:nvPr>
            <p:ph type="body" sz="quarter" idx="10"/>
          </p:nvPr>
        </p:nvSpPr>
        <p:spPr>
          <a:xfrm>
            <a:off x="457202" y="1552149"/>
            <a:ext cx="3857050" cy="294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98B8A284-4845-40BF-A1FC-4D67CDAE9A50}"/>
              </a:ext>
            </a:extLst>
          </p:cNvPr>
          <p:cNvSpPr>
            <a:spLocks noGrp="1"/>
          </p:cNvSpPr>
          <p:nvPr>
            <p:ph type="body" sz="quarter" idx="11"/>
          </p:nvPr>
        </p:nvSpPr>
        <p:spPr>
          <a:xfrm>
            <a:off x="4829751" y="1544499"/>
            <a:ext cx="3857050" cy="294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6944766B-3338-47D8-8E6C-615C6F6484BB}"/>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9034405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490A-C798-4273-8D23-EBB77C5A4FFC}"/>
              </a:ext>
            </a:extLst>
          </p:cNvPr>
          <p:cNvSpPr>
            <a:spLocks noGrp="1"/>
          </p:cNvSpPr>
          <p:nvPr>
            <p:ph type="title"/>
          </p:nvPr>
        </p:nvSpPr>
        <p:spPr>
          <a:xfrm>
            <a:off x="457201" y="372795"/>
            <a:ext cx="4746902" cy="827357"/>
          </a:xfrm>
        </p:spPr>
        <p:txBody>
          <a:bodyPr/>
          <a:lstStyle/>
          <a:p>
            <a:r>
              <a:rPr lang="en-US"/>
              <a:t>Click to edit Master title style</a:t>
            </a:r>
          </a:p>
        </p:txBody>
      </p:sp>
      <p:sp>
        <p:nvSpPr>
          <p:cNvPr id="6" name="Text Placeholder 5">
            <a:extLst>
              <a:ext uri="{FF2B5EF4-FFF2-40B4-BE49-F238E27FC236}">
                <a16:creationId xmlns:a16="http://schemas.microsoft.com/office/drawing/2014/main" id="{32B6219A-E267-4D5B-B0CA-573A74385809}"/>
              </a:ext>
            </a:extLst>
          </p:cNvPr>
          <p:cNvSpPr>
            <a:spLocks noGrp="1"/>
          </p:cNvSpPr>
          <p:nvPr>
            <p:ph type="body" sz="quarter" idx="10"/>
          </p:nvPr>
        </p:nvSpPr>
        <p:spPr>
          <a:xfrm>
            <a:off x="457201" y="1552149"/>
            <a:ext cx="4746901" cy="294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347930A0-3633-45F4-9EAC-F8400A6C6909}"/>
              </a:ext>
            </a:extLst>
          </p:cNvPr>
          <p:cNvSpPr>
            <a:spLocks noGrp="1"/>
          </p:cNvSpPr>
          <p:nvPr>
            <p:ph type="pic" sz="quarter" idx="13"/>
          </p:nvPr>
        </p:nvSpPr>
        <p:spPr>
          <a:xfrm>
            <a:off x="5634039" y="0"/>
            <a:ext cx="3509962" cy="5143500"/>
          </a:xfrm>
        </p:spPr>
        <p:txBody>
          <a:bodyPr/>
          <a:lstStyle/>
          <a:p>
            <a:r>
              <a:rPr lang="en-US"/>
              <a:t>Click icon to add picture</a:t>
            </a:r>
          </a:p>
        </p:txBody>
      </p:sp>
      <p:sp>
        <p:nvSpPr>
          <p:cNvPr id="3" name="Footer Placeholder 2">
            <a:extLst>
              <a:ext uri="{FF2B5EF4-FFF2-40B4-BE49-F238E27FC236}">
                <a16:creationId xmlns:a16="http://schemas.microsoft.com/office/drawing/2014/main" id="{05F77A27-9F4D-45A5-9366-CB9533232DBA}"/>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0822761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1"/>
            <a:ext cx="9144000" cy="4927941"/>
          </a:xfrm>
        </p:spPr>
        <p:txBody>
          <a:bodyPr>
            <a:normAutofit/>
          </a:bodyPr>
          <a:lstStyle>
            <a:lvl1pPr marL="0" indent="0" algn="r">
              <a:buNone/>
              <a:defRPr sz="1800"/>
            </a:lvl1pPr>
          </a:lstStyle>
          <a:p>
            <a:r>
              <a:rPr lang="en-US"/>
              <a:t>Insert a large image here</a:t>
            </a:r>
          </a:p>
        </p:txBody>
      </p:sp>
      <p:sp>
        <p:nvSpPr>
          <p:cNvPr id="16" name="Text Placeholder 6"/>
          <p:cNvSpPr>
            <a:spLocks noGrp="1"/>
          </p:cNvSpPr>
          <p:nvPr>
            <p:ph type="body" sz="quarter" idx="40"/>
          </p:nvPr>
        </p:nvSpPr>
        <p:spPr>
          <a:xfrm>
            <a:off x="0" y="3019362"/>
            <a:ext cx="9144000" cy="1908580"/>
          </a:xfrm>
          <a:prstGeom prst="rect">
            <a:avLst/>
          </a:prstGeom>
          <a:solidFill>
            <a:schemeClr val="bg1">
              <a:lumMod val="95000"/>
            </a:schemeClr>
          </a:solidFill>
        </p:spPr>
        <p:txBody>
          <a:bodyPr vert="horz"/>
          <a:lstStyle>
            <a:lvl1pPr marL="0" indent="0" algn="ctr">
              <a:buNone/>
              <a:defRPr sz="100">
                <a:solidFill>
                  <a:srgbClr val="333333"/>
                </a:solidFill>
              </a:defRPr>
            </a:lvl1pPr>
          </a:lstStyle>
          <a:p>
            <a:pPr lvl="0"/>
            <a:r>
              <a:rPr lang="en-US"/>
              <a:t>Click to edit Master text styles</a:t>
            </a:r>
          </a:p>
        </p:txBody>
      </p:sp>
      <p:sp>
        <p:nvSpPr>
          <p:cNvPr id="17" name="Text Placeholder 3"/>
          <p:cNvSpPr>
            <a:spLocks noGrp="1"/>
          </p:cNvSpPr>
          <p:nvPr>
            <p:ph type="body" sz="quarter" idx="18" hasCustomPrompt="1"/>
          </p:nvPr>
        </p:nvSpPr>
        <p:spPr>
          <a:xfrm>
            <a:off x="468313"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189" indent="0">
              <a:buNone/>
              <a:defRPr sz="1600"/>
            </a:lvl2pPr>
            <a:lvl3pPr marL="914378" indent="0">
              <a:buNone/>
              <a:defRPr sz="1600"/>
            </a:lvl3pPr>
            <a:lvl4pPr marL="1371566" indent="0">
              <a:buNone/>
              <a:defRPr sz="1600"/>
            </a:lvl4pPr>
            <a:lvl5pPr marL="1828754" indent="0">
              <a:buNone/>
              <a:defRPr sz="1600"/>
            </a:lvl5pPr>
          </a:lstStyle>
          <a:p>
            <a:pPr lvl="0"/>
            <a:r>
              <a:rPr lang="en-US"/>
              <a:t>Infographic information goes here</a:t>
            </a:r>
          </a:p>
        </p:txBody>
      </p:sp>
      <p:sp>
        <p:nvSpPr>
          <p:cNvPr id="19" name="Text Placeholder 3"/>
          <p:cNvSpPr>
            <a:spLocks noGrp="1"/>
          </p:cNvSpPr>
          <p:nvPr>
            <p:ph type="body" sz="quarter" idx="41" hasCustomPrompt="1"/>
          </p:nvPr>
        </p:nvSpPr>
        <p:spPr>
          <a:xfrm>
            <a:off x="2194870"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189" indent="0">
              <a:buNone/>
              <a:defRPr sz="1600"/>
            </a:lvl2pPr>
            <a:lvl3pPr marL="914378" indent="0">
              <a:buNone/>
              <a:defRPr sz="1600"/>
            </a:lvl3pPr>
            <a:lvl4pPr marL="1371566" indent="0">
              <a:buNone/>
              <a:defRPr sz="1600"/>
            </a:lvl4pPr>
            <a:lvl5pPr marL="1828754" indent="0">
              <a:buNone/>
              <a:defRPr sz="1600"/>
            </a:lvl5pPr>
          </a:lstStyle>
          <a:p>
            <a:pPr lvl="0"/>
            <a:r>
              <a:rPr lang="en-US"/>
              <a:t>Infographic information goes here</a:t>
            </a:r>
          </a:p>
        </p:txBody>
      </p:sp>
      <p:sp>
        <p:nvSpPr>
          <p:cNvPr id="21" name="Text Placeholder 3"/>
          <p:cNvSpPr>
            <a:spLocks noGrp="1"/>
          </p:cNvSpPr>
          <p:nvPr>
            <p:ph type="body" sz="quarter" idx="43" hasCustomPrompt="1"/>
          </p:nvPr>
        </p:nvSpPr>
        <p:spPr>
          <a:xfrm>
            <a:off x="393114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189" indent="0">
              <a:buNone/>
              <a:defRPr sz="1600"/>
            </a:lvl2pPr>
            <a:lvl3pPr marL="914378" indent="0">
              <a:buNone/>
              <a:defRPr sz="1600"/>
            </a:lvl3pPr>
            <a:lvl4pPr marL="1371566" indent="0">
              <a:buNone/>
              <a:defRPr sz="1600"/>
            </a:lvl4pPr>
            <a:lvl5pPr marL="1828754" indent="0">
              <a:buNone/>
              <a:defRPr sz="1600"/>
            </a:lvl5pPr>
          </a:lstStyle>
          <a:p>
            <a:pPr lvl="0"/>
            <a:r>
              <a:rPr lang="en-US"/>
              <a:t>Infographic information goes here</a:t>
            </a:r>
          </a:p>
        </p:txBody>
      </p:sp>
      <p:sp>
        <p:nvSpPr>
          <p:cNvPr id="23" name="Text Placeholder 3"/>
          <p:cNvSpPr>
            <a:spLocks noGrp="1"/>
          </p:cNvSpPr>
          <p:nvPr>
            <p:ph type="body" sz="quarter" idx="45" hasCustomPrompt="1"/>
          </p:nvPr>
        </p:nvSpPr>
        <p:spPr>
          <a:xfrm>
            <a:off x="5655660"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189" indent="0">
              <a:buNone/>
              <a:defRPr sz="1600"/>
            </a:lvl2pPr>
            <a:lvl3pPr marL="914378" indent="0">
              <a:buNone/>
              <a:defRPr sz="1600"/>
            </a:lvl3pPr>
            <a:lvl4pPr marL="1371566" indent="0">
              <a:buNone/>
              <a:defRPr sz="1600"/>
            </a:lvl4pPr>
            <a:lvl5pPr marL="1828754" indent="0">
              <a:buNone/>
              <a:defRPr sz="1600"/>
            </a:lvl5pPr>
          </a:lstStyle>
          <a:p>
            <a:pPr lvl="0"/>
            <a:r>
              <a:rPr lang="en-US"/>
              <a:t>Infographic information goes here</a:t>
            </a:r>
          </a:p>
        </p:txBody>
      </p:sp>
      <p:sp>
        <p:nvSpPr>
          <p:cNvPr id="25" name="Text Placeholder 3"/>
          <p:cNvSpPr>
            <a:spLocks noGrp="1"/>
          </p:cNvSpPr>
          <p:nvPr>
            <p:ph type="body" sz="quarter" idx="47" hasCustomPrompt="1"/>
          </p:nvPr>
        </p:nvSpPr>
        <p:spPr>
          <a:xfrm>
            <a:off x="733660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189" indent="0">
              <a:buNone/>
              <a:defRPr sz="1600"/>
            </a:lvl2pPr>
            <a:lvl3pPr marL="914378" indent="0">
              <a:buNone/>
              <a:defRPr sz="1600"/>
            </a:lvl3pPr>
            <a:lvl4pPr marL="1371566" indent="0">
              <a:buNone/>
              <a:defRPr sz="1600"/>
            </a:lvl4pPr>
            <a:lvl5pPr marL="1828754" indent="0">
              <a:buNone/>
              <a:defRPr sz="1600"/>
            </a:lvl5pPr>
          </a:lstStyle>
          <a:p>
            <a:pPr lvl="0"/>
            <a:r>
              <a:rPr lang="en-US"/>
              <a:t>Infographic information goes here</a:t>
            </a:r>
          </a:p>
        </p:txBody>
      </p:sp>
      <p:sp>
        <p:nvSpPr>
          <p:cNvPr id="33" name="Picture Placeholder 24"/>
          <p:cNvSpPr>
            <a:spLocks noGrp="1" noChangeAspect="1"/>
          </p:cNvSpPr>
          <p:nvPr>
            <p:ph type="pic" sz="quarter" idx="50" hasCustomPrompt="1"/>
          </p:nvPr>
        </p:nvSpPr>
        <p:spPr>
          <a:xfrm>
            <a:off x="490683"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5" name="Picture Placeholder 24"/>
          <p:cNvSpPr>
            <a:spLocks noGrp="1" noChangeAspect="1"/>
          </p:cNvSpPr>
          <p:nvPr>
            <p:ph type="pic" sz="quarter" idx="51" hasCustomPrompt="1"/>
          </p:nvPr>
        </p:nvSpPr>
        <p:spPr>
          <a:xfrm>
            <a:off x="2239612"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6" name="Picture Placeholder 24"/>
          <p:cNvSpPr>
            <a:spLocks noGrp="1" noChangeAspect="1"/>
          </p:cNvSpPr>
          <p:nvPr>
            <p:ph type="pic" sz="quarter" idx="52" hasCustomPrompt="1"/>
          </p:nvPr>
        </p:nvSpPr>
        <p:spPr>
          <a:xfrm>
            <a:off x="3926034"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7" name="Picture Placeholder 24"/>
          <p:cNvSpPr>
            <a:spLocks noGrp="1" noChangeAspect="1"/>
          </p:cNvSpPr>
          <p:nvPr>
            <p:ph type="pic" sz="quarter" idx="53" hasCustomPrompt="1"/>
          </p:nvPr>
        </p:nvSpPr>
        <p:spPr>
          <a:xfrm>
            <a:off x="5675688"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8" name="Picture Placeholder 24"/>
          <p:cNvSpPr>
            <a:spLocks noGrp="1" noChangeAspect="1"/>
          </p:cNvSpPr>
          <p:nvPr>
            <p:ph type="pic" sz="quarter" idx="54" hasCustomPrompt="1"/>
          </p:nvPr>
        </p:nvSpPr>
        <p:spPr>
          <a:xfrm>
            <a:off x="7336601" y="2416177"/>
            <a:ext cx="1291932" cy="1291928"/>
          </a:xfrm>
          <a:prstGeom prst="ellipse">
            <a:avLst/>
          </a:prstGeom>
          <a:solidFill>
            <a:srgbClr val="019CD9"/>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 name="Title 2">
            <a:extLst>
              <a:ext uri="{FF2B5EF4-FFF2-40B4-BE49-F238E27FC236}">
                <a16:creationId xmlns:a16="http://schemas.microsoft.com/office/drawing/2014/main" id="{06C3800E-6262-48B1-8541-A7C3C9EDA351}"/>
              </a:ext>
            </a:extLst>
          </p:cNvPr>
          <p:cNvSpPr>
            <a:spLocks noGrp="1"/>
          </p:cNvSpPr>
          <p:nvPr>
            <p:ph type="title"/>
          </p:nvPr>
        </p:nvSpPr>
        <p:spPr>
          <a:xfrm>
            <a:off x="457200" y="943528"/>
            <a:ext cx="8229600" cy="827357"/>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02716DF8-06DB-4865-ACEE-943263D11808}"/>
              </a:ext>
            </a:extLst>
          </p:cNvPr>
          <p:cNvSpPr>
            <a:spLocks noGrp="1"/>
          </p:cNvSpPr>
          <p:nvPr>
            <p:ph type="ftr" sz="quarter" idx="55"/>
          </p:nvPr>
        </p:nvSpPr>
        <p:spPr/>
        <p:txBody>
          <a:bodyPr/>
          <a:lstStyle/>
          <a:p>
            <a:endParaRPr lang="en-US"/>
          </a:p>
        </p:txBody>
      </p:sp>
    </p:spTree>
    <p:extLst>
      <p:ext uri="{BB962C8B-B14F-4D97-AF65-F5344CB8AC3E}">
        <p14:creationId xmlns:p14="http://schemas.microsoft.com/office/powerpoint/2010/main" val="23666378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_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1"/>
            <a:ext cx="9144000" cy="4927941"/>
          </a:xfrm>
        </p:spPr>
        <p:txBody>
          <a:bodyPr>
            <a:normAutofit/>
          </a:bodyPr>
          <a:lstStyle>
            <a:lvl1pPr marL="0" indent="0" algn="r">
              <a:buNone/>
              <a:defRPr sz="1800"/>
            </a:lvl1pPr>
          </a:lstStyle>
          <a:p>
            <a:r>
              <a:rPr lang="en-US"/>
              <a:t>Insert a large image here</a:t>
            </a:r>
          </a:p>
        </p:txBody>
      </p:sp>
      <p:sp>
        <p:nvSpPr>
          <p:cNvPr id="16" name="Text Placeholder 6"/>
          <p:cNvSpPr>
            <a:spLocks noGrp="1"/>
          </p:cNvSpPr>
          <p:nvPr>
            <p:ph type="body" sz="quarter" idx="40"/>
          </p:nvPr>
        </p:nvSpPr>
        <p:spPr>
          <a:xfrm>
            <a:off x="0" y="1994497"/>
            <a:ext cx="9144000" cy="2933444"/>
          </a:xfrm>
          <a:prstGeom prst="rect">
            <a:avLst/>
          </a:prstGeom>
          <a:solidFill>
            <a:schemeClr val="bg1">
              <a:lumMod val="95000"/>
              <a:alpha val="85000"/>
            </a:schemeClr>
          </a:solidFill>
        </p:spPr>
        <p:txBody>
          <a:bodyPr vert="horz"/>
          <a:lstStyle>
            <a:lvl1pPr marL="0" indent="0" algn="ctr">
              <a:buNone/>
              <a:defRPr sz="100">
                <a:solidFill>
                  <a:srgbClr val="333333"/>
                </a:solidFill>
              </a:defRPr>
            </a:lvl1pPr>
          </a:lstStyle>
          <a:p>
            <a:pPr lvl="0"/>
            <a:r>
              <a:rPr lang="en-US"/>
              <a:t>Click to edit Master text styles</a:t>
            </a:r>
          </a:p>
        </p:txBody>
      </p:sp>
      <p:sp>
        <p:nvSpPr>
          <p:cNvPr id="3" name="Title 2">
            <a:extLst>
              <a:ext uri="{FF2B5EF4-FFF2-40B4-BE49-F238E27FC236}">
                <a16:creationId xmlns:a16="http://schemas.microsoft.com/office/drawing/2014/main" id="{06C3800E-6262-48B1-8541-A7C3C9EDA351}"/>
              </a:ext>
            </a:extLst>
          </p:cNvPr>
          <p:cNvSpPr>
            <a:spLocks noGrp="1"/>
          </p:cNvSpPr>
          <p:nvPr>
            <p:ph type="title"/>
          </p:nvPr>
        </p:nvSpPr>
        <p:spPr>
          <a:xfrm>
            <a:off x="457200" y="2275238"/>
            <a:ext cx="8229600" cy="827357"/>
          </a:xfrm>
        </p:spPr>
        <p:txBody>
          <a:bodyPr/>
          <a:lstStyle/>
          <a:p>
            <a:r>
              <a:rPr lang="en-US"/>
              <a:t>Click to edit Master title style</a:t>
            </a:r>
          </a:p>
        </p:txBody>
      </p:sp>
      <p:sp>
        <p:nvSpPr>
          <p:cNvPr id="18" name="Text Placeholder 4">
            <a:extLst>
              <a:ext uri="{FF2B5EF4-FFF2-40B4-BE49-F238E27FC236}">
                <a16:creationId xmlns:a16="http://schemas.microsoft.com/office/drawing/2014/main" id="{C46807A4-D8D5-4B95-8BEB-FDAEC60941AE}"/>
              </a:ext>
            </a:extLst>
          </p:cNvPr>
          <p:cNvSpPr>
            <a:spLocks noGrp="1"/>
          </p:cNvSpPr>
          <p:nvPr>
            <p:ph type="body" sz="quarter" idx="51"/>
          </p:nvPr>
        </p:nvSpPr>
        <p:spPr>
          <a:xfrm>
            <a:off x="479426" y="3313934"/>
            <a:ext cx="3899628" cy="1393005"/>
          </a:xfrm>
        </p:spPr>
        <p:txBody>
          <a:bodyPr/>
          <a:lstStyle/>
          <a:p>
            <a:pPr lvl="0"/>
            <a:r>
              <a:rPr lang="en-US"/>
              <a:t>Click to edit Master text styles</a:t>
            </a:r>
          </a:p>
        </p:txBody>
      </p:sp>
      <p:sp>
        <p:nvSpPr>
          <p:cNvPr id="20" name="Text Placeholder 4">
            <a:extLst>
              <a:ext uri="{FF2B5EF4-FFF2-40B4-BE49-F238E27FC236}">
                <a16:creationId xmlns:a16="http://schemas.microsoft.com/office/drawing/2014/main" id="{A162F475-362A-4D30-80B1-B92BB4625F1B}"/>
              </a:ext>
            </a:extLst>
          </p:cNvPr>
          <p:cNvSpPr>
            <a:spLocks noGrp="1"/>
          </p:cNvSpPr>
          <p:nvPr>
            <p:ph type="body" sz="quarter" idx="53"/>
          </p:nvPr>
        </p:nvSpPr>
        <p:spPr>
          <a:xfrm>
            <a:off x="4683708" y="3313934"/>
            <a:ext cx="3899628" cy="1393005"/>
          </a:xfrm>
        </p:spPr>
        <p:txBody>
          <a:bodyPr/>
          <a:lstStyle/>
          <a:p>
            <a:pPr lvl="0"/>
            <a:r>
              <a:rPr lang="en-US"/>
              <a:t>Click to edit Master text styles</a:t>
            </a:r>
          </a:p>
        </p:txBody>
      </p:sp>
      <p:sp>
        <p:nvSpPr>
          <p:cNvPr id="4" name="Footer Placeholder 3">
            <a:extLst>
              <a:ext uri="{FF2B5EF4-FFF2-40B4-BE49-F238E27FC236}">
                <a16:creationId xmlns:a16="http://schemas.microsoft.com/office/drawing/2014/main" id="{C6DD3D0B-7487-45B7-BD0A-FD1D057B86F1}"/>
              </a:ext>
            </a:extLst>
          </p:cNvPr>
          <p:cNvSpPr>
            <a:spLocks noGrp="1"/>
          </p:cNvSpPr>
          <p:nvPr>
            <p:ph type="ftr" sz="quarter" idx="54"/>
          </p:nvPr>
        </p:nvSpPr>
        <p:spPr/>
        <p:txBody>
          <a:bodyPr/>
          <a:lstStyle/>
          <a:p>
            <a:endParaRPr lang="en-US"/>
          </a:p>
        </p:txBody>
      </p:sp>
    </p:spTree>
    <p:extLst>
      <p:ext uri="{BB962C8B-B14F-4D97-AF65-F5344CB8AC3E}">
        <p14:creationId xmlns:p14="http://schemas.microsoft.com/office/powerpoint/2010/main" val="28430019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theme" Target="../theme/theme3.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3" Type="http://schemas.openxmlformats.org/officeDocument/2006/relationships/slideLayout" Target="../slideLayouts/slideLayout94.xml"/><Relationship Id="rId21" Type="http://schemas.openxmlformats.org/officeDocument/2006/relationships/theme" Target="../theme/theme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3E5E6E-71D5-48AC-B20E-350CFC806217}"/>
              </a:ext>
            </a:extLst>
          </p:cNvPr>
          <p:cNvSpPr/>
          <p:nvPr/>
        </p:nvSpPr>
        <p:spPr>
          <a:xfrm>
            <a:off x="3958451" y="5016618"/>
            <a:ext cx="5185549" cy="12688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372795"/>
            <a:ext cx="8229600" cy="827357"/>
          </a:xfrm>
          <a:prstGeom prst="rect">
            <a:avLst/>
          </a:prstGeom>
          <a:noFill/>
        </p:spPr>
        <p:txBody>
          <a:bodyPr vert="horz" lIns="91440" tIns="118872"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330267"/>
            <a:ext cx="8229600" cy="32643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E0AB452-FE3F-4CD2-BBBD-AA5F9629CFE6}"/>
              </a:ext>
            </a:extLst>
          </p:cNvPr>
          <p:cNvSpPr/>
          <p:nvPr/>
        </p:nvSpPr>
        <p:spPr>
          <a:xfrm>
            <a:off x="1833542" y="5016616"/>
            <a:ext cx="1107347" cy="126883"/>
          </a:xfrm>
          <a:prstGeom prst="rect">
            <a:avLst/>
          </a:prstGeom>
          <a:solidFill>
            <a:srgbClr val="005A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Footer Placeholder 3">
            <a:extLst>
              <a:ext uri="{FF2B5EF4-FFF2-40B4-BE49-F238E27FC236}">
                <a16:creationId xmlns:a16="http://schemas.microsoft.com/office/drawing/2014/main" id="{4F1087DF-75A7-4515-92AC-E5AEB8C80724}"/>
              </a:ext>
            </a:extLst>
          </p:cNvPr>
          <p:cNvSpPr>
            <a:spLocks noGrp="1"/>
          </p:cNvSpPr>
          <p:nvPr>
            <p:ph type="ftr" sz="quarter" idx="3"/>
          </p:nvPr>
        </p:nvSpPr>
        <p:spPr>
          <a:xfrm>
            <a:off x="5967663" y="5005271"/>
            <a:ext cx="3086100" cy="138228"/>
          </a:xfrm>
          <a:prstGeom prst="rect">
            <a:avLst/>
          </a:prstGeom>
        </p:spPr>
        <p:txBody>
          <a:bodyPr vert="horz" lIns="91440" tIns="45720" rIns="91440" bIns="45720" rtlCol="0" anchor="ctr"/>
          <a:lstStyle>
            <a:lvl1pPr algn="ctr">
              <a:defRPr sz="600">
                <a:solidFill>
                  <a:schemeClr val="tx1"/>
                </a:solidFill>
                <a:latin typeface="Montserrat" panose="00000500000000000000" pitchFamily="2" charset="0"/>
              </a:defRPr>
            </a:lvl1pPr>
          </a:lstStyle>
          <a:p>
            <a:endParaRPr lang="en-US"/>
          </a:p>
        </p:txBody>
      </p:sp>
      <p:sp>
        <p:nvSpPr>
          <p:cNvPr id="6" name="Rectangle 5">
            <a:extLst>
              <a:ext uri="{FF2B5EF4-FFF2-40B4-BE49-F238E27FC236}">
                <a16:creationId xmlns:a16="http://schemas.microsoft.com/office/drawing/2014/main" id="{824F567C-1144-4A47-BE95-38AB28005B76}"/>
              </a:ext>
            </a:extLst>
          </p:cNvPr>
          <p:cNvSpPr/>
          <p:nvPr/>
        </p:nvSpPr>
        <p:spPr>
          <a:xfrm>
            <a:off x="3001011" y="5016617"/>
            <a:ext cx="577442" cy="126883"/>
          </a:xfrm>
          <a:prstGeom prst="rect">
            <a:avLst/>
          </a:prstGeom>
          <a:solidFill>
            <a:srgbClr val="CE6B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99F0AC4A-6CAF-4673-94B2-18DCDA579421}"/>
              </a:ext>
            </a:extLst>
          </p:cNvPr>
          <p:cNvSpPr/>
          <p:nvPr/>
        </p:nvSpPr>
        <p:spPr>
          <a:xfrm>
            <a:off x="3632982" y="5016618"/>
            <a:ext cx="272640" cy="126883"/>
          </a:xfrm>
          <a:prstGeom prst="rect">
            <a:avLst/>
          </a:prstGeom>
          <a:solidFill>
            <a:srgbClr val="F57F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92FE6EF3-2412-4509-909A-CD144FC33468}"/>
              </a:ext>
            </a:extLst>
          </p:cNvPr>
          <p:cNvSpPr/>
          <p:nvPr/>
        </p:nvSpPr>
        <p:spPr>
          <a:xfrm>
            <a:off x="0" y="5016616"/>
            <a:ext cx="1767828" cy="126883"/>
          </a:xfrm>
          <a:prstGeom prst="rect">
            <a:avLst/>
          </a:prstGeom>
          <a:solidFill>
            <a:srgbClr val="00B5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4668955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873"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86" r:id="rId21"/>
    <p:sldLayoutId id="2147483787" r:id="rId22"/>
    <p:sldLayoutId id="2147483788" r:id="rId23"/>
    <p:sldLayoutId id="2147483789" r:id="rId24"/>
    <p:sldLayoutId id="2147483790" r:id="rId25"/>
    <p:sldLayoutId id="2147483791" r:id="rId26"/>
    <p:sldLayoutId id="2147483792" r:id="rId27"/>
    <p:sldLayoutId id="2147483793" r:id="rId28"/>
    <p:sldLayoutId id="2147483794" r:id="rId29"/>
    <p:sldLayoutId id="2147483707" r:id="rId30"/>
    <p:sldLayoutId id="2147483706" r:id="rId31"/>
    <p:sldLayoutId id="2147483742" r:id="rId32"/>
    <p:sldLayoutId id="2147483708" r:id="rId33"/>
    <p:sldLayoutId id="2147483715" r:id="rId34"/>
    <p:sldLayoutId id="2147483743" r:id="rId35"/>
    <p:sldLayoutId id="2147483709" r:id="rId36"/>
    <p:sldLayoutId id="2147483744" r:id="rId37"/>
    <p:sldLayoutId id="2147483712" r:id="rId38"/>
    <p:sldLayoutId id="2147483678" r:id="rId39"/>
    <p:sldLayoutId id="2147483713" r:id="rId40"/>
    <p:sldLayoutId id="2147483711" r:id="rId41"/>
    <p:sldLayoutId id="2147483714" r:id="rId42"/>
    <p:sldLayoutId id="2147483683" r:id="rId43"/>
    <p:sldLayoutId id="2147483710" r:id="rId44"/>
    <p:sldLayoutId id="2147483696" r:id="rId45"/>
    <p:sldLayoutId id="2147483716" r:id="rId46"/>
    <p:sldLayoutId id="2147483741" r:id="rId47"/>
    <p:sldLayoutId id="2147483783" r:id="rId48"/>
  </p:sldLayoutIdLst>
  <p:txStyles>
    <p:titleStyle>
      <a:lvl1pPr marL="0" algn="l" defTabSz="457189" rtl="0" eaLnBrk="1" latinLnBrk="0" hangingPunct="1">
        <a:lnSpc>
          <a:spcPts val="3000"/>
        </a:lnSpc>
        <a:spcBef>
          <a:spcPts val="0"/>
        </a:spcBef>
        <a:buNone/>
        <a:defRPr sz="2400" kern="1200" spc="-40" baseline="0">
          <a:solidFill>
            <a:schemeClr val="accent6"/>
          </a:solidFill>
          <a:latin typeface="Montserrat" panose="00000500000000000000" pitchFamily="2" charset="0"/>
          <a:ea typeface="Roboto" panose="02000000000000000000" pitchFamily="2" charset="0"/>
          <a:cs typeface="Roboto" panose="02000000000000000000" pitchFamily="2" charset="0"/>
        </a:defRPr>
      </a:lvl1pPr>
    </p:titleStyle>
    <p:bodyStyle>
      <a:lvl1pPr marL="173034" indent="-173034" algn="l" defTabSz="457189" rtl="0" eaLnBrk="1" latinLnBrk="0" hangingPunct="1">
        <a:spcBef>
          <a:spcPct val="20000"/>
        </a:spcBef>
        <a:buFont typeface="Arial"/>
        <a:buChar char="•"/>
        <a:defRPr sz="2000" kern="1200" spc="-20" baseline="0">
          <a:solidFill>
            <a:schemeClr val="accent6"/>
          </a:solidFill>
          <a:latin typeface="Montserrat" panose="00000500000000000000" pitchFamily="2" charset="0"/>
          <a:ea typeface="+mn-ea"/>
          <a:cs typeface="+mn-cs"/>
        </a:defRPr>
      </a:lvl1pPr>
      <a:lvl2pPr marL="460364" indent="-227007" algn="l" defTabSz="457189" rtl="0" eaLnBrk="1" latinLnBrk="0" hangingPunct="1">
        <a:spcBef>
          <a:spcPct val="20000"/>
        </a:spcBef>
        <a:buFont typeface="Arial"/>
        <a:buChar char="–"/>
        <a:defRPr sz="2000" kern="1200" spc="-20" baseline="0">
          <a:solidFill>
            <a:schemeClr val="accent6"/>
          </a:solidFill>
          <a:latin typeface="Montserrat" panose="00000500000000000000" pitchFamily="2" charset="0"/>
          <a:ea typeface="+mn-ea"/>
          <a:cs typeface="+mn-cs"/>
        </a:defRPr>
      </a:lvl2pPr>
      <a:lvl3pPr marL="628634" indent="-169859" algn="l" defTabSz="457189" rtl="0" eaLnBrk="1" latinLnBrk="0" hangingPunct="1">
        <a:spcBef>
          <a:spcPct val="20000"/>
        </a:spcBef>
        <a:buFont typeface="Arial"/>
        <a:buChar char="•"/>
        <a:defRPr sz="2000" kern="1200" spc="-20" baseline="0">
          <a:solidFill>
            <a:schemeClr val="accent6"/>
          </a:solidFill>
          <a:latin typeface="Montserrat" panose="00000500000000000000" pitchFamily="2" charset="0"/>
          <a:ea typeface="+mn-ea"/>
          <a:cs typeface="+mn-cs"/>
        </a:defRPr>
      </a:lvl3pPr>
      <a:lvl4pPr marL="914378" indent="-225419" algn="l" defTabSz="457189" rtl="0" eaLnBrk="1" latinLnBrk="0" hangingPunct="1">
        <a:spcBef>
          <a:spcPct val="20000"/>
        </a:spcBef>
        <a:buFont typeface="Arial"/>
        <a:buChar char="–"/>
        <a:defRPr sz="1800" kern="1200" spc="-20" baseline="0">
          <a:solidFill>
            <a:schemeClr val="accent6"/>
          </a:solidFill>
          <a:latin typeface="Montserrat" panose="00000500000000000000" pitchFamily="2" charset="0"/>
          <a:ea typeface="+mn-ea"/>
          <a:cs typeface="+mn-cs"/>
        </a:defRPr>
      </a:lvl4pPr>
      <a:lvl5pPr marL="1084236" indent="-169859" algn="l" defTabSz="457189" rtl="0" eaLnBrk="1" latinLnBrk="0" hangingPunct="1">
        <a:spcBef>
          <a:spcPct val="20000"/>
        </a:spcBef>
        <a:buFont typeface="Arial"/>
        <a:buChar char="»"/>
        <a:tabLst>
          <a:tab pos="1084236" algn="l"/>
        </a:tabLst>
        <a:defRPr sz="1600" kern="1200" spc="-20" baseline="0">
          <a:solidFill>
            <a:schemeClr val="accent6"/>
          </a:solidFill>
          <a:latin typeface="Montserrat" panose="00000500000000000000" pitchFamily="2"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3E5E6E-71D5-48AC-B20E-350CFC806217}"/>
              </a:ext>
            </a:extLst>
          </p:cNvPr>
          <p:cNvSpPr/>
          <p:nvPr/>
        </p:nvSpPr>
        <p:spPr>
          <a:xfrm>
            <a:off x="3958450" y="5016617"/>
            <a:ext cx="5185549" cy="12688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372794"/>
            <a:ext cx="8229600" cy="827357"/>
          </a:xfrm>
          <a:prstGeom prst="rect">
            <a:avLst/>
          </a:prstGeom>
          <a:noFill/>
        </p:spPr>
        <p:txBody>
          <a:bodyPr vert="horz" lIns="91440" tIns="118872"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330267"/>
            <a:ext cx="8229600" cy="32643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E0AB452-FE3F-4CD2-BBBD-AA5F9629CFE6}"/>
              </a:ext>
            </a:extLst>
          </p:cNvPr>
          <p:cNvSpPr/>
          <p:nvPr/>
        </p:nvSpPr>
        <p:spPr>
          <a:xfrm>
            <a:off x="1833541" y="5016615"/>
            <a:ext cx="1107347" cy="126883"/>
          </a:xfrm>
          <a:prstGeom prst="rect">
            <a:avLst/>
          </a:prstGeom>
          <a:solidFill>
            <a:srgbClr val="005A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4F1087DF-75A7-4515-92AC-E5AEB8C80724}"/>
              </a:ext>
            </a:extLst>
          </p:cNvPr>
          <p:cNvSpPr>
            <a:spLocks noGrp="1"/>
          </p:cNvSpPr>
          <p:nvPr>
            <p:ph type="ftr" sz="quarter" idx="3"/>
          </p:nvPr>
        </p:nvSpPr>
        <p:spPr>
          <a:xfrm>
            <a:off x="5967663" y="5005271"/>
            <a:ext cx="3086100" cy="138228"/>
          </a:xfrm>
          <a:prstGeom prst="rect">
            <a:avLst/>
          </a:prstGeom>
        </p:spPr>
        <p:txBody>
          <a:bodyPr vert="horz" lIns="91440" tIns="45720" rIns="91440" bIns="45720" rtlCol="0" anchor="ctr"/>
          <a:lstStyle>
            <a:lvl1pPr algn="ctr">
              <a:defRPr sz="600">
                <a:solidFill>
                  <a:schemeClr val="tx1"/>
                </a:solidFill>
                <a:latin typeface="Montserrat" panose="00000500000000000000" pitchFamily="2" charset="0"/>
              </a:defRPr>
            </a:lvl1pPr>
          </a:lstStyle>
          <a:p>
            <a:pPr algn="r">
              <a:defRPr/>
            </a:pPr>
            <a:endParaRPr lang="en-US"/>
          </a:p>
        </p:txBody>
      </p:sp>
      <p:sp>
        <p:nvSpPr>
          <p:cNvPr id="6" name="Rectangle 5">
            <a:extLst>
              <a:ext uri="{FF2B5EF4-FFF2-40B4-BE49-F238E27FC236}">
                <a16:creationId xmlns:a16="http://schemas.microsoft.com/office/drawing/2014/main" id="{824F567C-1144-4A47-BE95-38AB28005B76}"/>
              </a:ext>
            </a:extLst>
          </p:cNvPr>
          <p:cNvSpPr/>
          <p:nvPr/>
        </p:nvSpPr>
        <p:spPr>
          <a:xfrm>
            <a:off x="3001010" y="5016616"/>
            <a:ext cx="577442" cy="126883"/>
          </a:xfrm>
          <a:prstGeom prst="rect">
            <a:avLst/>
          </a:prstGeom>
          <a:solidFill>
            <a:srgbClr val="CE6B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F0AC4A-6CAF-4673-94B2-18DCDA579421}"/>
              </a:ext>
            </a:extLst>
          </p:cNvPr>
          <p:cNvSpPr/>
          <p:nvPr/>
        </p:nvSpPr>
        <p:spPr>
          <a:xfrm>
            <a:off x="3632982" y="5016617"/>
            <a:ext cx="272640" cy="126883"/>
          </a:xfrm>
          <a:prstGeom prst="rect">
            <a:avLst/>
          </a:prstGeom>
          <a:solidFill>
            <a:srgbClr val="F57F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FE6EF3-2412-4509-909A-CD144FC33468}"/>
              </a:ext>
            </a:extLst>
          </p:cNvPr>
          <p:cNvSpPr/>
          <p:nvPr/>
        </p:nvSpPr>
        <p:spPr>
          <a:xfrm>
            <a:off x="0" y="5016615"/>
            <a:ext cx="1767828" cy="126883"/>
          </a:xfrm>
          <a:prstGeom prst="rect">
            <a:avLst/>
          </a:prstGeom>
          <a:solidFill>
            <a:srgbClr val="00B5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871107"/>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874"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7" r:id="rId19"/>
    <p:sldLayoutId id="2147483819" r:id="rId20"/>
    <p:sldLayoutId id="2147483821" r:id="rId21"/>
    <p:sldLayoutId id="2147483877" r:id="rId22"/>
    <p:sldLayoutId id="2147483878" r:id="rId23"/>
    <p:sldLayoutId id="2147483823" r:id="rId24"/>
    <p:sldLayoutId id="2147483826" r:id="rId25"/>
    <p:sldLayoutId id="2147483827" r:id="rId26"/>
  </p:sldLayoutIdLst>
  <p:hf sldNum="0" hdr="0" ftr="0" dt="0"/>
  <p:txStyles>
    <p:titleStyle>
      <a:lvl1pPr marL="0" algn="l" defTabSz="457200" rtl="0" eaLnBrk="1" latinLnBrk="0" hangingPunct="1">
        <a:lnSpc>
          <a:spcPts val="3000"/>
        </a:lnSpc>
        <a:spcBef>
          <a:spcPts val="0"/>
        </a:spcBef>
        <a:buNone/>
        <a:defRPr sz="2400" kern="1200" spc="-40" baseline="0">
          <a:solidFill>
            <a:schemeClr val="accent6"/>
          </a:solidFill>
          <a:latin typeface="Montserrat" panose="00000500000000000000" pitchFamily="2" charset="0"/>
          <a:ea typeface="Roboto" panose="02000000000000000000" pitchFamily="2" charset="0"/>
          <a:cs typeface="Roboto" panose="02000000000000000000" pitchFamily="2" charset="0"/>
        </a:defRPr>
      </a:lvl1pPr>
    </p:titleStyle>
    <p:bodyStyle>
      <a:lvl1pPr marL="173038" indent="-173038" algn="l" defTabSz="457200" rtl="0" eaLnBrk="1" latinLnBrk="0" hangingPunct="1">
        <a:spcBef>
          <a:spcPct val="20000"/>
        </a:spcBef>
        <a:buFont typeface="Arial"/>
        <a:buChar char="•"/>
        <a:defRPr sz="2000" kern="1200" spc="-20" baseline="0">
          <a:solidFill>
            <a:schemeClr val="accent6"/>
          </a:solidFill>
          <a:latin typeface="Montserrat" panose="00000500000000000000" pitchFamily="2" charset="0"/>
          <a:ea typeface="+mn-ea"/>
          <a:cs typeface="+mn-cs"/>
        </a:defRPr>
      </a:lvl1pPr>
      <a:lvl2pPr marL="460375" indent="-227013" algn="l" defTabSz="457200" rtl="0" eaLnBrk="1" latinLnBrk="0" hangingPunct="1">
        <a:spcBef>
          <a:spcPct val="20000"/>
        </a:spcBef>
        <a:buFont typeface="Arial"/>
        <a:buChar char="–"/>
        <a:defRPr sz="2000" kern="1200" spc="-20" baseline="0">
          <a:solidFill>
            <a:schemeClr val="accent6"/>
          </a:solidFill>
          <a:latin typeface="Montserrat" panose="00000500000000000000" pitchFamily="2" charset="0"/>
          <a:ea typeface="+mn-ea"/>
          <a:cs typeface="+mn-cs"/>
        </a:defRPr>
      </a:lvl2pPr>
      <a:lvl3pPr marL="628650" indent="-169863" algn="l" defTabSz="457200" rtl="0" eaLnBrk="1" latinLnBrk="0" hangingPunct="1">
        <a:spcBef>
          <a:spcPct val="20000"/>
        </a:spcBef>
        <a:buFont typeface="Arial"/>
        <a:buChar char="•"/>
        <a:defRPr sz="2000" kern="1200" spc="-20" baseline="0">
          <a:solidFill>
            <a:schemeClr val="accent6"/>
          </a:solidFill>
          <a:latin typeface="Montserrat" panose="00000500000000000000" pitchFamily="2" charset="0"/>
          <a:ea typeface="+mn-ea"/>
          <a:cs typeface="+mn-cs"/>
        </a:defRPr>
      </a:lvl3pPr>
      <a:lvl4pPr marL="914400" indent="-225425" algn="l" defTabSz="457200" rtl="0" eaLnBrk="1" latinLnBrk="0" hangingPunct="1">
        <a:spcBef>
          <a:spcPct val="20000"/>
        </a:spcBef>
        <a:buFont typeface="Arial"/>
        <a:buChar char="–"/>
        <a:defRPr sz="1800" kern="1200" spc="-20" baseline="0">
          <a:solidFill>
            <a:schemeClr val="accent6"/>
          </a:solidFill>
          <a:latin typeface="Montserrat" panose="00000500000000000000" pitchFamily="2" charset="0"/>
          <a:ea typeface="+mn-ea"/>
          <a:cs typeface="+mn-cs"/>
        </a:defRPr>
      </a:lvl4pPr>
      <a:lvl5pPr marL="1084263" indent="-169863" algn="l" defTabSz="457200" rtl="0" eaLnBrk="1" latinLnBrk="0" hangingPunct="1">
        <a:spcBef>
          <a:spcPct val="20000"/>
        </a:spcBef>
        <a:buFont typeface="Arial"/>
        <a:buChar char="»"/>
        <a:tabLst>
          <a:tab pos="1084263" algn="l"/>
        </a:tabLst>
        <a:defRPr sz="1600" kern="1200" spc="-20" baseline="0">
          <a:solidFill>
            <a:schemeClr val="accent6"/>
          </a:solidFill>
          <a:latin typeface="Montserrat" panose="00000500000000000000"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3E5E6E-71D5-48AC-B20E-350CFC806217}"/>
              </a:ext>
            </a:extLst>
          </p:cNvPr>
          <p:cNvSpPr/>
          <p:nvPr/>
        </p:nvSpPr>
        <p:spPr>
          <a:xfrm>
            <a:off x="3958451" y="5016618"/>
            <a:ext cx="5185549" cy="12688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372795"/>
            <a:ext cx="8229600" cy="827357"/>
          </a:xfrm>
          <a:prstGeom prst="rect">
            <a:avLst/>
          </a:prstGeom>
          <a:noFill/>
        </p:spPr>
        <p:txBody>
          <a:bodyPr vert="horz" lIns="91440" tIns="118872"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330267"/>
            <a:ext cx="8229600" cy="32643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E0AB452-FE3F-4CD2-BBBD-AA5F9629CFE6}"/>
              </a:ext>
            </a:extLst>
          </p:cNvPr>
          <p:cNvSpPr/>
          <p:nvPr/>
        </p:nvSpPr>
        <p:spPr>
          <a:xfrm>
            <a:off x="1833542" y="5016616"/>
            <a:ext cx="1107347" cy="126883"/>
          </a:xfrm>
          <a:prstGeom prst="rect">
            <a:avLst/>
          </a:prstGeom>
          <a:solidFill>
            <a:srgbClr val="005A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Footer Placeholder 3">
            <a:extLst>
              <a:ext uri="{FF2B5EF4-FFF2-40B4-BE49-F238E27FC236}">
                <a16:creationId xmlns:a16="http://schemas.microsoft.com/office/drawing/2014/main" id="{4F1087DF-75A7-4515-92AC-E5AEB8C80724}"/>
              </a:ext>
            </a:extLst>
          </p:cNvPr>
          <p:cNvSpPr>
            <a:spLocks noGrp="1"/>
          </p:cNvSpPr>
          <p:nvPr>
            <p:ph type="ftr" sz="quarter" idx="3"/>
          </p:nvPr>
        </p:nvSpPr>
        <p:spPr>
          <a:xfrm>
            <a:off x="5967663" y="5005271"/>
            <a:ext cx="3086100" cy="138228"/>
          </a:xfrm>
          <a:prstGeom prst="rect">
            <a:avLst/>
          </a:prstGeom>
        </p:spPr>
        <p:txBody>
          <a:bodyPr vert="horz" lIns="91440" tIns="45720" rIns="91440" bIns="45720" rtlCol="0" anchor="ctr"/>
          <a:lstStyle>
            <a:lvl1pPr algn="ctr">
              <a:defRPr sz="600">
                <a:solidFill>
                  <a:schemeClr val="tx1"/>
                </a:solidFill>
                <a:latin typeface="Montserrat" panose="00000500000000000000" pitchFamily="2" charset="0"/>
              </a:defRPr>
            </a:lvl1pPr>
          </a:lstStyle>
          <a:p>
            <a:pPr algn="r">
              <a:defRPr/>
            </a:pPr>
            <a:endParaRPr lang="en-US"/>
          </a:p>
        </p:txBody>
      </p:sp>
      <p:sp>
        <p:nvSpPr>
          <p:cNvPr id="6" name="Rectangle 5">
            <a:extLst>
              <a:ext uri="{FF2B5EF4-FFF2-40B4-BE49-F238E27FC236}">
                <a16:creationId xmlns:a16="http://schemas.microsoft.com/office/drawing/2014/main" id="{824F567C-1144-4A47-BE95-38AB28005B76}"/>
              </a:ext>
            </a:extLst>
          </p:cNvPr>
          <p:cNvSpPr/>
          <p:nvPr/>
        </p:nvSpPr>
        <p:spPr>
          <a:xfrm>
            <a:off x="3001011" y="5016617"/>
            <a:ext cx="577442" cy="126883"/>
          </a:xfrm>
          <a:prstGeom prst="rect">
            <a:avLst/>
          </a:prstGeom>
          <a:solidFill>
            <a:srgbClr val="CE6B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99F0AC4A-6CAF-4673-94B2-18DCDA579421}"/>
              </a:ext>
            </a:extLst>
          </p:cNvPr>
          <p:cNvSpPr/>
          <p:nvPr/>
        </p:nvSpPr>
        <p:spPr>
          <a:xfrm>
            <a:off x="3632982" y="5016618"/>
            <a:ext cx="272640" cy="126883"/>
          </a:xfrm>
          <a:prstGeom prst="rect">
            <a:avLst/>
          </a:prstGeom>
          <a:solidFill>
            <a:srgbClr val="F57F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92FE6EF3-2412-4509-909A-CD144FC33468}"/>
              </a:ext>
            </a:extLst>
          </p:cNvPr>
          <p:cNvSpPr/>
          <p:nvPr/>
        </p:nvSpPr>
        <p:spPr>
          <a:xfrm>
            <a:off x="0" y="5016616"/>
            <a:ext cx="1767828" cy="126883"/>
          </a:xfrm>
          <a:prstGeom prst="rect">
            <a:avLst/>
          </a:prstGeom>
          <a:solidFill>
            <a:srgbClr val="00B5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6640984"/>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75"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Lst>
  <p:hf sldNum="0" hdr="0" ftr="0" dt="0"/>
  <p:txStyles>
    <p:titleStyle>
      <a:lvl1pPr marL="0" algn="l" defTabSz="457189" rtl="0" eaLnBrk="1" latinLnBrk="0" hangingPunct="1">
        <a:lnSpc>
          <a:spcPts val="3000"/>
        </a:lnSpc>
        <a:spcBef>
          <a:spcPts val="0"/>
        </a:spcBef>
        <a:buNone/>
        <a:defRPr sz="2400" kern="1200" spc="-40" baseline="0">
          <a:solidFill>
            <a:schemeClr val="accent6"/>
          </a:solidFill>
          <a:latin typeface="Montserrat" panose="00000500000000000000" pitchFamily="2" charset="0"/>
          <a:ea typeface="Roboto" panose="02000000000000000000" pitchFamily="2" charset="0"/>
          <a:cs typeface="Roboto" panose="02000000000000000000" pitchFamily="2" charset="0"/>
        </a:defRPr>
      </a:lvl1pPr>
    </p:titleStyle>
    <p:bodyStyle>
      <a:lvl1pPr marL="173034" indent="-173034" algn="l" defTabSz="457189" rtl="0" eaLnBrk="1" latinLnBrk="0" hangingPunct="1">
        <a:spcBef>
          <a:spcPct val="20000"/>
        </a:spcBef>
        <a:buFont typeface="Arial"/>
        <a:buChar char="•"/>
        <a:defRPr sz="2000" kern="1200" spc="-20" baseline="0">
          <a:solidFill>
            <a:schemeClr val="accent6"/>
          </a:solidFill>
          <a:latin typeface="Montserrat" panose="00000500000000000000" pitchFamily="2" charset="0"/>
          <a:ea typeface="+mn-ea"/>
          <a:cs typeface="+mn-cs"/>
        </a:defRPr>
      </a:lvl1pPr>
      <a:lvl2pPr marL="460364" indent="-227007" algn="l" defTabSz="457189" rtl="0" eaLnBrk="1" latinLnBrk="0" hangingPunct="1">
        <a:spcBef>
          <a:spcPct val="20000"/>
        </a:spcBef>
        <a:buFont typeface="Arial"/>
        <a:buChar char="–"/>
        <a:defRPr sz="2000" kern="1200" spc="-20" baseline="0">
          <a:solidFill>
            <a:schemeClr val="accent6"/>
          </a:solidFill>
          <a:latin typeface="Montserrat" panose="00000500000000000000" pitchFamily="2" charset="0"/>
          <a:ea typeface="+mn-ea"/>
          <a:cs typeface="+mn-cs"/>
        </a:defRPr>
      </a:lvl2pPr>
      <a:lvl3pPr marL="628634" indent="-169859" algn="l" defTabSz="457189" rtl="0" eaLnBrk="1" latinLnBrk="0" hangingPunct="1">
        <a:spcBef>
          <a:spcPct val="20000"/>
        </a:spcBef>
        <a:buFont typeface="Arial"/>
        <a:buChar char="•"/>
        <a:defRPr sz="2000" kern="1200" spc="-20" baseline="0">
          <a:solidFill>
            <a:schemeClr val="accent6"/>
          </a:solidFill>
          <a:latin typeface="Montserrat" panose="00000500000000000000" pitchFamily="2" charset="0"/>
          <a:ea typeface="+mn-ea"/>
          <a:cs typeface="+mn-cs"/>
        </a:defRPr>
      </a:lvl3pPr>
      <a:lvl4pPr marL="914378" indent="-225419" algn="l" defTabSz="457189" rtl="0" eaLnBrk="1" latinLnBrk="0" hangingPunct="1">
        <a:spcBef>
          <a:spcPct val="20000"/>
        </a:spcBef>
        <a:buFont typeface="Arial"/>
        <a:buChar char="–"/>
        <a:defRPr sz="1800" kern="1200" spc="-20" baseline="0">
          <a:solidFill>
            <a:schemeClr val="accent6"/>
          </a:solidFill>
          <a:latin typeface="Montserrat" panose="00000500000000000000" pitchFamily="2" charset="0"/>
          <a:ea typeface="+mn-ea"/>
          <a:cs typeface="+mn-cs"/>
        </a:defRPr>
      </a:lvl4pPr>
      <a:lvl5pPr marL="1084236" indent="-169859" algn="l" defTabSz="457189" rtl="0" eaLnBrk="1" latinLnBrk="0" hangingPunct="1">
        <a:spcBef>
          <a:spcPct val="20000"/>
        </a:spcBef>
        <a:buFont typeface="Arial"/>
        <a:buChar char="»"/>
        <a:tabLst>
          <a:tab pos="1084236" algn="l"/>
        </a:tabLst>
        <a:defRPr sz="1600" kern="1200" spc="-20" baseline="0">
          <a:solidFill>
            <a:schemeClr val="accent6"/>
          </a:solidFill>
          <a:latin typeface="Montserrat" panose="00000500000000000000" pitchFamily="2"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3E5E6E-71D5-48AC-B20E-350CFC806217}"/>
              </a:ext>
            </a:extLst>
          </p:cNvPr>
          <p:cNvSpPr/>
          <p:nvPr/>
        </p:nvSpPr>
        <p:spPr>
          <a:xfrm>
            <a:off x="3958451" y="5016618"/>
            <a:ext cx="5185549" cy="12688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372795"/>
            <a:ext cx="8229600" cy="827357"/>
          </a:xfrm>
          <a:prstGeom prst="rect">
            <a:avLst/>
          </a:prstGeom>
          <a:noFill/>
        </p:spPr>
        <p:txBody>
          <a:bodyPr vert="horz" lIns="91440" tIns="118872"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330267"/>
            <a:ext cx="8229600" cy="32643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E0AB452-FE3F-4CD2-BBBD-AA5F9629CFE6}"/>
              </a:ext>
            </a:extLst>
          </p:cNvPr>
          <p:cNvSpPr/>
          <p:nvPr/>
        </p:nvSpPr>
        <p:spPr>
          <a:xfrm>
            <a:off x="1833542" y="5016616"/>
            <a:ext cx="1107347" cy="126883"/>
          </a:xfrm>
          <a:prstGeom prst="rect">
            <a:avLst/>
          </a:prstGeom>
          <a:solidFill>
            <a:srgbClr val="005A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Footer Placeholder 3">
            <a:extLst>
              <a:ext uri="{FF2B5EF4-FFF2-40B4-BE49-F238E27FC236}">
                <a16:creationId xmlns:a16="http://schemas.microsoft.com/office/drawing/2014/main" id="{4F1087DF-75A7-4515-92AC-E5AEB8C80724}"/>
              </a:ext>
            </a:extLst>
          </p:cNvPr>
          <p:cNvSpPr>
            <a:spLocks noGrp="1"/>
          </p:cNvSpPr>
          <p:nvPr>
            <p:ph type="ftr" sz="quarter" idx="3"/>
          </p:nvPr>
        </p:nvSpPr>
        <p:spPr>
          <a:xfrm>
            <a:off x="5967663" y="5005271"/>
            <a:ext cx="3086100" cy="138228"/>
          </a:xfrm>
          <a:prstGeom prst="rect">
            <a:avLst/>
          </a:prstGeom>
        </p:spPr>
        <p:txBody>
          <a:bodyPr vert="horz" lIns="91440" tIns="45720" rIns="91440" bIns="45720" rtlCol="0" anchor="ctr"/>
          <a:lstStyle>
            <a:lvl1pPr algn="ctr">
              <a:defRPr sz="600">
                <a:solidFill>
                  <a:schemeClr val="tx1"/>
                </a:solidFill>
                <a:latin typeface="Montserrat" panose="00000500000000000000" pitchFamily="2" charset="0"/>
              </a:defRPr>
            </a:lvl1pPr>
          </a:lstStyle>
          <a:p>
            <a:endParaRPr lang="en-US"/>
          </a:p>
        </p:txBody>
      </p:sp>
      <p:sp>
        <p:nvSpPr>
          <p:cNvPr id="6" name="Rectangle 5">
            <a:extLst>
              <a:ext uri="{FF2B5EF4-FFF2-40B4-BE49-F238E27FC236}">
                <a16:creationId xmlns:a16="http://schemas.microsoft.com/office/drawing/2014/main" id="{824F567C-1144-4A47-BE95-38AB28005B76}"/>
              </a:ext>
            </a:extLst>
          </p:cNvPr>
          <p:cNvSpPr/>
          <p:nvPr/>
        </p:nvSpPr>
        <p:spPr>
          <a:xfrm>
            <a:off x="3001011" y="5016617"/>
            <a:ext cx="577442" cy="126883"/>
          </a:xfrm>
          <a:prstGeom prst="rect">
            <a:avLst/>
          </a:prstGeom>
          <a:solidFill>
            <a:srgbClr val="CE6B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99F0AC4A-6CAF-4673-94B2-18DCDA579421}"/>
              </a:ext>
            </a:extLst>
          </p:cNvPr>
          <p:cNvSpPr/>
          <p:nvPr/>
        </p:nvSpPr>
        <p:spPr>
          <a:xfrm>
            <a:off x="3632982" y="5016618"/>
            <a:ext cx="272640" cy="126883"/>
          </a:xfrm>
          <a:prstGeom prst="rect">
            <a:avLst/>
          </a:prstGeom>
          <a:solidFill>
            <a:srgbClr val="F57F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92FE6EF3-2412-4509-909A-CD144FC33468}"/>
              </a:ext>
            </a:extLst>
          </p:cNvPr>
          <p:cNvSpPr/>
          <p:nvPr/>
        </p:nvSpPr>
        <p:spPr>
          <a:xfrm>
            <a:off x="0" y="5016616"/>
            <a:ext cx="1767828" cy="126883"/>
          </a:xfrm>
          <a:prstGeom prst="rect">
            <a:avLst/>
          </a:prstGeom>
          <a:solidFill>
            <a:srgbClr val="00B5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2364081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76"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4" r:id="rId18"/>
    <p:sldLayoutId id="2147483865" r:id="rId19"/>
    <p:sldLayoutId id="2147483866" r:id="rId20"/>
  </p:sldLayoutIdLst>
  <p:txStyles>
    <p:titleStyle>
      <a:lvl1pPr marL="0" algn="l" defTabSz="457189" rtl="0" eaLnBrk="1" latinLnBrk="0" hangingPunct="1">
        <a:lnSpc>
          <a:spcPts val="3000"/>
        </a:lnSpc>
        <a:spcBef>
          <a:spcPts val="0"/>
        </a:spcBef>
        <a:buNone/>
        <a:defRPr sz="2400" kern="1200" spc="-40" baseline="0">
          <a:solidFill>
            <a:schemeClr val="accent6"/>
          </a:solidFill>
          <a:latin typeface="Montserrat" panose="00000500000000000000" pitchFamily="2" charset="0"/>
          <a:ea typeface="Roboto" panose="02000000000000000000" pitchFamily="2" charset="0"/>
          <a:cs typeface="Roboto" panose="02000000000000000000" pitchFamily="2" charset="0"/>
        </a:defRPr>
      </a:lvl1pPr>
    </p:titleStyle>
    <p:bodyStyle>
      <a:lvl1pPr marL="173034" indent="-173034" algn="l" defTabSz="457189" rtl="0" eaLnBrk="1" latinLnBrk="0" hangingPunct="1">
        <a:spcBef>
          <a:spcPct val="20000"/>
        </a:spcBef>
        <a:buFont typeface="Arial"/>
        <a:buChar char="•"/>
        <a:defRPr sz="2000" kern="1200" spc="-20" baseline="0">
          <a:solidFill>
            <a:schemeClr val="accent6"/>
          </a:solidFill>
          <a:latin typeface="Montserrat" panose="00000500000000000000" pitchFamily="2" charset="0"/>
          <a:ea typeface="+mn-ea"/>
          <a:cs typeface="+mn-cs"/>
        </a:defRPr>
      </a:lvl1pPr>
      <a:lvl2pPr marL="460364" indent="-227007" algn="l" defTabSz="457189" rtl="0" eaLnBrk="1" latinLnBrk="0" hangingPunct="1">
        <a:spcBef>
          <a:spcPct val="20000"/>
        </a:spcBef>
        <a:buFont typeface="Arial"/>
        <a:buChar char="–"/>
        <a:defRPr sz="2000" kern="1200" spc="-20" baseline="0">
          <a:solidFill>
            <a:schemeClr val="accent6"/>
          </a:solidFill>
          <a:latin typeface="Montserrat" panose="00000500000000000000" pitchFamily="2" charset="0"/>
          <a:ea typeface="+mn-ea"/>
          <a:cs typeface="+mn-cs"/>
        </a:defRPr>
      </a:lvl2pPr>
      <a:lvl3pPr marL="628634" indent="-169859" algn="l" defTabSz="457189" rtl="0" eaLnBrk="1" latinLnBrk="0" hangingPunct="1">
        <a:spcBef>
          <a:spcPct val="20000"/>
        </a:spcBef>
        <a:buFont typeface="Arial"/>
        <a:buChar char="•"/>
        <a:defRPr sz="2000" kern="1200" spc="-20" baseline="0">
          <a:solidFill>
            <a:schemeClr val="accent6"/>
          </a:solidFill>
          <a:latin typeface="Montserrat" panose="00000500000000000000" pitchFamily="2" charset="0"/>
          <a:ea typeface="+mn-ea"/>
          <a:cs typeface="+mn-cs"/>
        </a:defRPr>
      </a:lvl3pPr>
      <a:lvl4pPr marL="914378" indent="-225419" algn="l" defTabSz="457189" rtl="0" eaLnBrk="1" latinLnBrk="0" hangingPunct="1">
        <a:spcBef>
          <a:spcPct val="20000"/>
        </a:spcBef>
        <a:buFont typeface="Arial"/>
        <a:buChar char="–"/>
        <a:defRPr sz="1800" kern="1200" spc="-20" baseline="0">
          <a:solidFill>
            <a:schemeClr val="accent6"/>
          </a:solidFill>
          <a:latin typeface="Montserrat" panose="00000500000000000000" pitchFamily="2" charset="0"/>
          <a:ea typeface="+mn-ea"/>
          <a:cs typeface="+mn-cs"/>
        </a:defRPr>
      </a:lvl4pPr>
      <a:lvl5pPr marL="1084236" indent="-169859" algn="l" defTabSz="457189" rtl="0" eaLnBrk="1" latinLnBrk="0" hangingPunct="1">
        <a:spcBef>
          <a:spcPct val="20000"/>
        </a:spcBef>
        <a:buFont typeface="Arial"/>
        <a:buChar char="»"/>
        <a:tabLst>
          <a:tab pos="1084236" algn="l"/>
        </a:tabLst>
        <a:defRPr sz="1600" kern="1200" spc="-20" baseline="0">
          <a:solidFill>
            <a:schemeClr val="accent6"/>
          </a:solidFill>
          <a:latin typeface="Montserrat" panose="00000500000000000000" pitchFamily="2"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 Type="http://schemas.openxmlformats.org/officeDocument/2006/relationships/notesSlide" Target="../notesSlides/notesSlide4.xml"/><Relationship Id="rId16" Type="http://schemas.openxmlformats.org/officeDocument/2006/relationships/image" Target="../media/image35.svg"/><Relationship Id="rId20" Type="http://schemas.openxmlformats.org/officeDocument/2006/relationships/image" Target="../media/image39.svg"/><Relationship Id="rId1" Type="http://schemas.openxmlformats.org/officeDocument/2006/relationships/slideLayout" Target="../slideLayouts/slideLayout53.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19" Type="http://schemas.openxmlformats.org/officeDocument/2006/relationships/image" Target="../media/image38.pn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_rels/slide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26" Type="http://schemas.openxmlformats.org/officeDocument/2006/relationships/image" Target="../media/image64.png"/><Relationship Id="rId3" Type="http://schemas.openxmlformats.org/officeDocument/2006/relationships/image" Target="../media/image41.svg"/><Relationship Id="rId21" Type="http://schemas.openxmlformats.org/officeDocument/2006/relationships/image" Target="../media/image59.svg"/><Relationship Id="rId7" Type="http://schemas.openxmlformats.org/officeDocument/2006/relationships/image" Target="../media/image45.svg"/><Relationship Id="rId12" Type="http://schemas.openxmlformats.org/officeDocument/2006/relationships/image" Target="../media/image50.png"/><Relationship Id="rId17" Type="http://schemas.openxmlformats.org/officeDocument/2006/relationships/image" Target="../media/image55.svg"/><Relationship Id="rId25" Type="http://schemas.openxmlformats.org/officeDocument/2006/relationships/image" Target="../media/image63.svg"/><Relationship Id="rId2" Type="http://schemas.openxmlformats.org/officeDocument/2006/relationships/image" Target="../media/image40.png"/><Relationship Id="rId16" Type="http://schemas.openxmlformats.org/officeDocument/2006/relationships/image" Target="../media/image54.png"/><Relationship Id="rId20" Type="http://schemas.openxmlformats.org/officeDocument/2006/relationships/image" Target="../media/image58.png"/><Relationship Id="rId29" Type="http://schemas.openxmlformats.org/officeDocument/2006/relationships/image" Target="../media/image67.svg"/><Relationship Id="rId1" Type="http://schemas.openxmlformats.org/officeDocument/2006/relationships/slideLayout" Target="../slideLayouts/slideLayout66.xml"/><Relationship Id="rId6" Type="http://schemas.openxmlformats.org/officeDocument/2006/relationships/image" Target="../media/image44.png"/><Relationship Id="rId11" Type="http://schemas.openxmlformats.org/officeDocument/2006/relationships/image" Target="../media/image49.svg"/><Relationship Id="rId24" Type="http://schemas.openxmlformats.org/officeDocument/2006/relationships/image" Target="../media/image62.png"/><Relationship Id="rId5" Type="http://schemas.openxmlformats.org/officeDocument/2006/relationships/image" Target="../media/image43.svg"/><Relationship Id="rId15" Type="http://schemas.openxmlformats.org/officeDocument/2006/relationships/image" Target="../media/image53.svg"/><Relationship Id="rId23" Type="http://schemas.openxmlformats.org/officeDocument/2006/relationships/image" Target="../media/image61.svg"/><Relationship Id="rId28" Type="http://schemas.openxmlformats.org/officeDocument/2006/relationships/image" Target="../media/image66.png"/><Relationship Id="rId10" Type="http://schemas.openxmlformats.org/officeDocument/2006/relationships/image" Target="../media/image48.png"/><Relationship Id="rId19" Type="http://schemas.openxmlformats.org/officeDocument/2006/relationships/image" Target="../media/image57.sv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5.svg"/><Relationship Id="rId30"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notesSlide" Target="../notesSlides/notesSlide6.xml"/><Relationship Id="rId1" Type="http://schemas.openxmlformats.org/officeDocument/2006/relationships/slideLayout" Target="../slideLayouts/slideLayout66.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sv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png"/></Relationships>
</file>

<file path=ppt/slides/_rels/slide8.xml.rels><?xml version="1.0" encoding="UTF-8" standalone="yes"?>
<Relationships xmlns="http://schemas.openxmlformats.org/package/2006/relationships"><Relationship Id="rId3" Type="http://schemas.openxmlformats.org/officeDocument/2006/relationships/hyperlink" Target="https://driveelectric.gov/stations-growth" TargetMode="External"/><Relationship Id="rId2" Type="http://schemas.openxmlformats.org/officeDocument/2006/relationships/notesSlide" Target="../notesSlides/notesSlide7.xml"/><Relationship Id="rId1" Type="http://schemas.openxmlformats.org/officeDocument/2006/relationships/slideLayout" Target="../slideLayouts/slideLayout78.xml"/><Relationship Id="rId4" Type="http://schemas.openxmlformats.org/officeDocument/2006/relationships/image" Target="../media/image8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53971-660D-4B7E-8F09-B22341A2C22A}"/>
              </a:ext>
            </a:extLst>
          </p:cNvPr>
          <p:cNvSpPr>
            <a:spLocks noGrp="1"/>
          </p:cNvSpPr>
          <p:nvPr>
            <p:ph type="title"/>
          </p:nvPr>
        </p:nvSpPr>
        <p:spPr>
          <a:xfrm>
            <a:off x="414578" y="2625029"/>
            <a:ext cx="8229600" cy="827357"/>
          </a:xfrm>
        </p:spPr>
        <p:txBody>
          <a:bodyPr/>
          <a:lstStyle/>
          <a:p>
            <a:pPr>
              <a:lnSpc>
                <a:spcPct val="87623"/>
              </a:lnSpc>
            </a:pPr>
            <a:r>
              <a:rPr lang="en-US" b="1">
                <a:latin typeface="Montserrat"/>
                <a:ea typeface="Roboto"/>
                <a:cs typeface="Roboto"/>
              </a:rPr>
              <a:t>Building a Future Where Everyone </a:t>
            </a:r>
            <a:br>
              <a:rPr lang="en-US" b="1">
                <a:latin typeface="Montserrat"/>
                <a:ea typeface="Roboto"/>
                <a:cs typeface="Roboto"/>
              </a:rPr>
            </a:br>
            <a:r>
              <a:rPr lang="en-US" b="1">
                <a:latin typeface="Montserrat"/>
                <a:ea typeface="Roboto"/>
                <a:cs typeface="Roboto"/>
              </a:rPr>
              <a:t>Can Ride and Drive Electric</a:t>
            </a:r>
            <a:endParaRPr lang="en-US" b="1"/>
          </a:p>
        </p:txBody>
      </p:sp>
      <p:sp>
        <p:nvSpPr>
          <p:cNvPr id="4" name="Text Placeholder 3">
            <a:extLst>
              <a:ext uri="{FF2B5EF4-FFF2-40B4-BE49-F238E27FC236}">
                <a16:creationId xmlns:a16="http://schemas.microsoft.com/office/drawing/2014/main" id="{632B82D7-A68B-465A-BD75-A739CC43863D}"/>
              </a:ext>
            </a:extLst>
          </p:cNvPr>
          <p:cNvSpPr>
            <a:spLocks noGrp="1"/>
          </p:cNvSpPr>
          <p:nvPr>
            <p:ph type="body" sz="quarter" idx="10"/>
          </p:nvPr>
        </p:nvSpPr>
        <p:spPr>
          <a:xfrm>
            <a:off x="-1" y="3673099"/>
            <a:ext cx="9058759" cy="968644"/>
          </a:xfrm>
        </p:spPr>
        <p:txBody>
          <a:bodyPr>
            <a:normAutofit/>
          </a:bodyPr>
          <a:lstStyle/>
          <a:p>
            <a:r>
              <a:rPr lang="en-US" sz="1600" b="1" dirty="0">
                <a:solidFill>
                  <a:schemeClr val="tx1"/>
                </a:solidFill>
                <a:latin typeface="Montserrat"/>
              </a:rPr>
              <a:t>Rachael Nealer, PhD </a:t>
            </a:r>
          </a:p>
          <a:p>
            <a:r>
              <a:rPr lang="en-US" dirty="0"/>
              <a:t>US DRIVE and 21</a:t>
            </a:r>
            <a:r>
              <a:rPr lang="en-US" baseline="30000" dirty="0"/>
              <a:t>st</a:t>
            </a:r>
            <a:r>
              <a:rPr lang="en-US" dirty="0"/>
              <a:t> Century Truck All Technical Team Meeting</a:t>
            </a:r>
          </a:p>
          <a:p>
            <a:r>
              <a:rPr lang="en-US" sz="1100" dirty="0">
                <a:latin typeface="Montserrat"/>
                <a:ea typeface="Roboto"/>
                <a:cs typeface="Roboto"/>
              </a:rPr>
              <a:t>October 21, 2024</a:t>
            </a:r>
            <a:endParaRPr lang="en-US" sz="1100" dirty="0"/>
          </a:p>
        </p:txBody>
      </p:sp>
    </p:spTree>
    <p:extLst>
      <p:ext uri="{BB962C8B-B14F-4D97-AF65-F5344CB8AC3E}">
        <p14:creationId xmlns:p14="http://schemas.microsoft.com/office/powerpoint/2010/main" val="2765636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A9616-BD3E-A25A-0D9E-7139A5D8A59F}"/>
              </a:ext>
            </a:extLst>
          </p:cNvPr>
          <p:cNvSpPr>
            <a:spLocks noGrp="1"/>
          </p:cNvSpPr>
          <p:nvPr>
            <p:ph type="title"/>
          </p:nvPr>
        </p:nvSpPr>
        <p:spPr>
          <a:xfrm>
            <a:off x="332070" y="328396"/>
            <a:ext cx="8131629" cy="827357"/>
          </a:xfrm>
        </p:spPr>
        <p:txBody>
          <a:bodyPr/>
          <a:lstStyle/>
          <a:p>
            <a:pPr>
              <a:lnSpc>
                <a:spcPct val="100000"/>
              </a:lnSpc>
            </a:pPr>
            <a:r>
              <a:rPr lang="en-US" b="1" dirty="0">
                <a:solidFill>
                  <a:schemeClr val="tx1"/>
                </a:solidFill>
              </a:rPr>
              <a:t>The Biden-Harris Administration is prioritizing building a network of 500,000 public chargers by 2030</a:t>
            </a:r>
            <a:endParaRPr lang="en-US" dirty="0"/>
          </a:p>
        </p:txBody>
      </p:sp>
      <p:sp>
        <p:nvSpPr>
          <p:cNvPr id="3" name="Text Placeholder 2">
            <a:extLst>
              <a:ext uri="{FF2B5EF4-FFF2-40B4-BE49-F238E27FC236}">
                <a16:creationId xmlns:a16="http://schemas.microsoft.com/office/drawing/2014/main" id="{2107A994-7BF2-7D4B-9488-E4EC94162952}"/>
              </a:ext>
            </a:extLst>
          </p:cNvPr>
          <p:cNvSpPr>
            <a:spLocks noGrp="1"/>
          </p:cNvSpPr>
          <p:nvPr>
            <p:ph type="body" sz="quarter" idx="10"/>
          </p:nvPr>
        </p:nvSpPr>
        <p:spPr>
          <a:xfrm>
            <a:off x="430308" y="1530262"/>
            <a:ext cx="4516700" cy="3039170"/>
          </a:xfrm>
        </p:spPr>
        <p:txBody>
          <a:bodyPr vert="horz" lIns="91440" tIns="45720" rIns="91440" bIns="45720" rtlCol="0" anchor="t">
            <a:normAutofit fontScale="92500"/>
          </a:bodyPr>
          <a:lstStyle/>
          <a:p>
            <a:pPr marL="172720" indent="-172720">
              <a:spcAft>
                <a:spcPts val="1200"/>
              </a:spcAft>
            </a:pPr>
            <a:r>
              <a:rPr lang="en-US" sz="2100" dirty="0">
                <a:latin typeface="Montserrat"/>
                <a:cs typeface="Calibri"/>
              </a:rPr>
              <a:t>Since President Biden took office, the number of publicly available charging ports has </a:t>
            </a:r>
            <a:r>
              <a:rPr lang="en-US" sz="2100" b="1" dirty="0">
                <a:solidFill>
                  <a:schemeClr val="accent1">
                    <a:lumMod val="50000"/>
                  </a:schemeClr>
                </a:solidFill>
                <a:latin typeface="Montserrat"/>
                <a:cs typeface="Calibri"/>
              </a:rPr>
              <a:t>doubled </a:t>
            </a:r>
            <a:endParaRPr lang="en-US" b="1" dirty="0">
              <a:solidFill>
                <a:schemeClr val="accent1">
                  <a:lumMod val="50000"/>
                </a:schemeClr>
              </a:solidFill>
            </a:endParaRPr>
          </a:p>
          <a:p>
            <a:pPr marL="172720" indent="-172720">
              <a:spcAft>
                <a:spcPts val="1200"/>
              </a:spcAft>
            </a:pPr>
            <a:r>
              <a:rPr lang="en-US" sz="2100" dirty="0">
                <a:latin typeface="Montserrat"/>
              </a:rPr>
              <a:t>Currently the US has more than </a:t>
            </a:r>
            <a:r>
              <a:rPr lang="en-US" sz="2100" b="1" dirty="0">
                <a:solidFill>
                  <a:schemeClr val="accent1">
                    <a:lumMod val="50000"/>
                  </a:schemeClr>
                </a:solidFill>
                <a:latin typeface="Montserrat"/>
              </a:rPr>
              <a:t>200,000 public charging ports</a:t>
            </a:r>
          </a:p>
          <a:p>
            <a:pPr lvl="1" indent="-226695">
              <a:spcAft>
                <a:spcPts val="1200"/>
              </a:spcAft>
            </a:pPr>
            <a:r>
              <a:rPr lang="en-US" sz="2100" b="1" dirty="0">
                <a:solidFill>
                  <a:schemeClr val="accent1">
                    <a:lumMod val="50000"/>
                  </a:schemeClr>
                </a:solidFill>
                <a:latin typeface="Montserrat"/>
              </a:rPr>
              <a:t>40% </a:t>
            </a:r>
            <a:r>
              <a:rPr lang="en-US" sz="2100" dirty="0">
                <a:latin typeface="Montserrat"/>
              </a:rPr>
              <a:t>of the way to the Biden Administration goal</a:t>
            </a:r>
          </a:p>
          <a:p>
            <a:pPr marL="172720" indent="-172720">
              <a:spcAft>
                <a:spcPts val="1200"/>
              </a:spcAft>
            </a:pPr>
            <a:r>
              <a:rPr lang="en-US" sz="2100" b="1" dirty="0">
                <a:solidFill>
                  <a:schemeClr val="accent1">
                    <a:lumMod val="50000"/>
                  </a:schemeClr>
                </a:solidFill>
                <a:latin typeface="Montserrat"/>
              </a:rPr>
              <a:t>1 in every 10 </a:t>
            </a:r>
            <a:r>
              <a:rPr lang="en-US" sz="2100" dirty="0">
                <a:latin typeface="Montserrat"/>
              </a:rPr>
              <a:t>vehicles sold is an </a:t>
            </a:r>
            <a:r>
              <a:rPr lang="en-US" sz="2100" b="1" dirty="0">
                <a:solidFill>
                  <a:schemeClr val="accent1">
                    <a:lumMod val="50000"/>
                  </a:schemeClr>
                </a:solidFill>
                <a:latin typeface="Montserrat"/>
              </a:rPr>
              <a:t>EV</a:t>
            </a:r>
          </a:p>
        </p:txBody>
      </p:sp>
      <p:sp>
        <p:nvSpPr>
          <p:cNvPr id="5" name="Footer Placeholder 4">
            <a:extLst>
              <a:ext uri="{FF2B5EF4-FFF2-40B4-BE49-F238E27FC236}">
                <a16:creationId xmlns:a16="http://schemas.microsoft.com/office/drawing/2014/main" id="{2039FE6E-B25C-FDE8-3B85-FCDF14ED849D}"/>
              </a:ext>
            </a:extLst>
          </p:cNvPr>
          <p:cNvSpPr>
            <a:spLocks noGrp="1"/>
          </p:cNvSpPr>
          <p:nvPr>
            <p:ph type="ftr" sz="quarter" idx="14"/>
          </p:nvPr>
        </p:nvSpPr>
        <p:spPr/>
        <p:txBody>
          <a:bodyPr/>
          <a:lstStyle/>
          <a:p>
            <a:pPr algn="r">
              <a:defRPr/>
            </a:pPr>
            <a:r>
              <a:rPr lang="en-US" dirty="0"/>
              <a:t>driveelectric.gov  |  </a:t>
            </a:r>
            <a:fld id="{0F99AC56-3AFA-4382-996D-1F71D0DBB877}" type="slidenum">
              <a:rPr lang="en-US" smtClean="0"/>
              <a:pPr algn="r">
                <a:defRPr/>
              </a:pPr>
              <a:t>2</a:t>
            </a:fld>
            <a:endParaRPr lang="en-US" dirty="0"/>
          </a:p>
        </p:txBody>
      </p:sp>
      <p:pic>
        <p:nvPicPr>
          <p:cNvPr id="9" name="Picture 8" descr="A person filling a car at a gas station&#10;&#10;Description automatically generated">
            <a:extLst>
              <a:ext uri="{FF2B5EF4-FFF2-40B4-BE49-F238E27FC236}">
                <a16:creationId xmlns:a16="http://schemas.microsoft.com/office/drawing/2014/main" id="{C8CA4840-A1B0-90B1-5946-B0B3496DA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9488" y="1605516"/>
            <a:ext cx="3629567" cy="2424437"/>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67AFE9DE-1F3F-72CA-1B66-5E0C78067B7D}"/>
              </a:ext>
            </a:extLst>
          </p:cNvPr>
          <p:cNvSpPr txBox="1"/>
          <p:nvPr/>
        </p:nvSpPr>
        <p:spPr>
          <a:xfrm>
            <a:off x="5140841" y="4102122"/>
            <a:ext cx="3854303" cy="415498"/>
          </a:xfrm>
          <a:prstGeom prst="rect">
            <a:avLst/>
          </a:prstGeom>
          <a:noFill/>
        </p:spPr>
        <p:txBody>
          <a:bodyPr wrap="square" rtlCol="0">
            <a:spAutoFit/>
          </a:bodyPr>
          <a:lstStyle/>
          <a:p>
            <a:r>
              <a:rPr lang="en-US" sz="1050" b="1">
                <a:latin typeface="Montserrat" panose="00000500000000000000" pitchFamily="2" charset="0"/>
              </a:rPr>
              <a:t>First NEVI station charging session in London, Ohio</a:t>
            </a:r>
          </a:p>
          <a:p>
            <a:r>
              <a:rPr lang="en-US" sz="1050" i="1">
                <a:latin typeface="Montserrat" panose="00000500000000000000" pitchFamily="2" charset="0"/>
              </a:rPr>
              <a:t>Source: Ohio DOT</a:t>
            </a:r>
          </a:p>
        </p:txBody>
      </p:sp>
    </p:spTree>
    <p:extLst>
      <p:ext uri="{BB962C8B-B14F-4D97-AF65-F5344CB8AC3E}">
        <p14:creationId xmlns:p14="http://schemas.microsoft.com/office/powerpoint/2010/main" val="1096466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D894C7-5198-7B42-FAE7-417191F1A09F}"/>
              </a:ext>
            </a:extLst>
          </p:cNvPr>
          <p:cNvSpPr>
            <a:spLocks noGrp="1"/>
          </p:cNvSpPr>
          <p:nvPr>
            <p:ph type="title"/>
          </p:nvPr>
        </p:nvSpPr>
        <p:spPr>
          <a:xfrm>
            <a:off x="79409" y="188407"/>
            <a:ext cx="8822808" cy="827357"/>
          </a:xfrm>
        </p:spPr>
        <p:txBody>
          <a:bodyPr/>
          <a:lstStyle/>
          <a:p>
            <a:pPr>
              <a:lnSpc>
                <a:spcPct val="74404"/>
              </a:lnSpc>
            </a:pPr>
            <a:r>
              <a:rPr lang="en-US" b="1"/>
              <a:t>To support charging reliability, the Joint Office has funded the </a:t>
            </a:r>
            <a:r>
              <a:rPr lang="en-US" b="1" err="1"/>
              <a:t>ChargeX</a:t>
            </a:r>
            <a:r>
              <a:rPr lang="en-US" b="1"/>
              <a:t> Consortium</a:t>
            </a:r>
            <a:endParaRPr lang="en-US"/>
          </a:p>
        </p:txBody>
      </p:sp>
      <p:sp>
        <p:nvSpPr>
          <p:cNvPr id="3" name="Footer Placeholder 2">
            <a:extLst>
              <a:ext uri="{FF2B5EF4-FFF2-40B4-BE49-F238E27FC236}">
                <a16:creationId xmlns:a16="http://schemas.microsoft.com/office/drawing/2014/main" id="{A140A62B-DEDC-BB4D-88B2-F12C802A11BF}"/>
              </a:ext>
            </a:extLst>
          </p:cNvPr>
          <p:cNvSpPr>
            <a:spLocks noGrp="1"/>
          </p:cNvSpPr>
          <p:nvPr>
            <p:ph type="ftr" sz="quarter" idx="12"/>
          </p:nvPr>
        </p:nvSpPr>
        <p:spPr/>
        <p:txBody>
          <a:bodyPr/>
          <a:lstStyle/>
          <a:p>
            <a:pPr algn="r">
              <a:defRPr/>
            </a:pPr>
            <a:r>
              <a:rPr lang="en-US"/>
              <a:t>driveelectric.gov  |  </a:t>
            </a:r>
            <a:fld id="{0F99AC56-3AFA-4382-996D-1F71D0DBB877}" type="slidenum">
              <a:rPr lang="en-US" smtClean="0"/>
              <a:pPr algn="r">
                <a:defRPr/>
              </a:pPr>
              <a:t>3</a:t>
            </a:fld>
            <a:endParaRPr lang="en-US"/>
          </a:p>
        </p:txBody>
      </p:sp>
      <p:pic>
        <p:nvPicPr>
          <p:cNvPr id="10" name="Picture 9">
            <a:extLst>
              <a:ext uri="{FF2B5EF4-FFF2-40B4-BE49-F238E27FC236}">
                <a16:creationId xmlns:a16="http://schemas.microsoft.com/office/drawing/2014/main" id="{03BFA1A7-611A-4B4E-DD30-0CC96E5F4F28}"/>
              </a:ext>
            </a:extLst>
          </p:cNvPr>
          <p:cNvPicPr>
            <a:picLocks noChangeAspect="1"/>
          </p:cNvPicPr>
          <p:nvPr/>
        </p:nvPicPr>
        <p:blipFill>
          <a:blip r:embed="rId3"/>
          <a:stretch>
            <a:fillRect/>
          </a:stretch>
        </p:blipFill>
        <p:spPr>
          <a:xfrm>
            <a:off x="4992115" y="1938690"/>
            <a:ext cx="2400635" cy="664462"/>
          </a:xfrm>
          <a:prstGeom prst="rect">
            <a:avLst/>
          </a:prstGeom>
        </p:spPr>
      </p:pic>
      <p:pic>
        <p:nvPicPr>
          <p:cNvPr id="12" name="Picture 11">
            <a:extLst>
              <a:ext uri="{FF2B5EF4-FFF2-40B4-BE49-F238E27FC236}">
                <a16:creationId xmlns:a16="http://schemas.microsoft.com/office/drawing/2014/main" id="{E5FA5F71-104D-52C3-C23C-7FBBAD1FC613}"/>
              </a:ext>
            </a:extLst>
          </p:cNvPr>
          <p:cNvPicPr>
            <a:picLocks noChangeAspect="1"/>
          </p:cNvPicPr>
          <p:nvPr/>
        </p:nvPicPr>
        <p:blipFill>
          <a:blip r:embed="rId4"/>
          <a:stretch>
            <a:fillRect/>
          </a:stretch>
        </p:blipFill>
        <p:spPr>
          <a:xfrm>
            <a:off x="5094259" y="2737654"/>
            <a:ext cx="1886213" cy="657317"/>
          </a:xfrm>
          <a:prstGeom prst="rect">
            <a:avLst/>
          </a:prstGeom>
        </p:spPr>
      </p:pic>
      <p:pic>
        <p:nvPicPr>
          <p:cNvPr id="14" name="Picture 13">
            <a:extLst>
              <a:ext uri="{FF2B5EF4-FFF2-40B4-BE49-F238E27FC236}">
                <a16:creationId xmlns:a16="http://schemas.microsoft.com/office/drawing/2014/main" id="{C9E27791-6BCF-5B00-3D94-DD95D39AFA85}"/>
              </a:ext>
            </a:extLst>
          </p:cNvPr>
          <p:cNvPicPr>
            <a:picLocks noChangeAspect="1"/>
          </p:cNvPicPr>
          <p:nvPr/>
        </p:nvPicPr>
        <p:blipFill>
          <a:blip r:embed="rId5"/>
          <a:stretch>
            <a:fillRect/>
          </a:stretch>
        </p:blipFill>
        <p:spPr>
          <a:xfrm>
            <a:off x="5253757" y="3610132"/>
            <a:ext cx="1726715" cy="767429"/>
          </a:xfrm>
          <a:prstGeom prst="rect">
            <a:avLst/>
          </a:prstGeom>
        </p:spPr>
      </p:pic>
      <p:sp>
        <p:nvSpPr>
          <p:cNvPr id="20" name="TextBox 19">
            <a:extLst>
              <a:ext uri="{FF2B5EF4-FFF2-40B4-BE49-F238E27FC236}">
                <a16:creationId xmlns:a16="http://schemas.microsoft.com/office/drawing/2014/main" id="{52CF615B-9D94-E558-AFBA-69B1F4CBBF8F}"/>
              </a:ext>
            </a:extLst>
          </p:cNvPr>
          <p:cNvSpPr txBox="1"/>
          <p:nvPr/>
        </p:nvSpPr>
        <p:spPr>
          <a:xfrm>
            <a:off x="4958421" y="1527762"/>
            <a:ext cx="2575996" cy="24822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b="1" i="1">
                <a:solidFill>
                  <a:schemeClr val="tx1"/>
                </a:solidFill>
                <a:latin typeface="Montserrat" panose="00000500000000000000" pitchFamily="2" charset="0"/>
              </a:rPr>
              <a:t>Lead by </a:t>
            </a:r>
          </a:p>
        </p:txBody>
      </p:sp>
      <p:sp>
        <p:nvSpPr>
          <p:cNvPr id="23" name="Rectangle 22">
            <a:extLst>
              <a:ext uri="{FF2B5EF4-FFF2-40B4-BE49-F238E27FC236}">
                <a16:creationId xmlns:a16="http://schemas.microsoft.com/office/drawing/2014/main" id="{1A55C6B7-D1BE-22BC-834B-75997B875602}"/>
              </a:ext>
            </a:extLst>
          </p:cNvPr>
          <p:cNvSpPr/>
          <p:nvPr/>
        </p:nvSpPr>
        <p:spPr>
          <a:xfrm>
            <a:off x="4955895" y="1858029"/>
            <a:ext cx="2578521" cy="2635244"/>
          </a:xfrm>
          <a:prstGeom prst="rect">
            <a:avLst/>
          </a:prstGeom>
          <a:no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Montserrat" panose="00000500000000000000" pitchFamily="2" charset="0"/>
            </a:endParaRPr>
          </a:p>
        </p:txBody>
      </p:sp>
      <p:pic>
        <p:nvPicPr>
          <p:cNvPr id="5" name="Picture 4" descr="A logo with a person in the middle&#10;&#10;Description automatically generated">
            <a:extLst>
              <a:ext uri="{FF2B5EF4-FFF2-40B4-BE49-F238E27FC236}">
                <a16:creationId xmlns:a16="http://schemas.microsoft.com/office/drawing/2014/main" id="{71EE2ABC-2C8B-4402-4B51-95B5921F766F}"/>
              </a:ext>
            </a:extLst>
          </p:cNvPr>
          <p:cNvPicPr>
            <a:picLocks noChangeAspect="1"/>
          </p:cNvPicPr>
          <p:nvPr/>
        </p:nvPicPr>
        <p:blipFill>
          <a:blip r:embed="rId6"/>
          <a:stretch>
            <a:fillRect/>
          </a:stretch>
        </p:blipFill>
        <p:spPr>
          <a:xfrm>
            <a:off x="1818905" y="1929274"/>
            <a:ext cx="1882932" cy="2196754"/>
          </a:xfrm>
          <a:prstGeom prst="rect">
            <a:avLst/>
          </a:prstGeom>
        </p:spPr>
      </p:pic>
    </p:spTree>
    <p:extLst>
      <p:ext uri="{BB962C8B-B14F-4D97-AF65-F5344CB8AC3E}">
        <p14:creationId xmlns:p14="http://schemas.microsoft.com/office/powerpoint/2010/main" val="1922672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CAADF1-3C16-BAA1-A10C-CBE085849C84}"/>
              </a:ext>
            </a:extLst>
          </p:cNvPr>
          <p:cNvSpPr/>
          <p:nvPr/>
        </p:nvSpPr>
        <p:spPr>
          <a:xfrm>
            <a:off x="869674" y="3715696"/>
            <a:ext cx="5186760" cy="92126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354C3D3-BB7E-9A56-3ED7-4C4AC1766353}"/>
              </a:ext>
            </a:extLst>
          </p:cNvPr>
          <p:cNvSpPr/>
          <p:nvPr/>
        </p:nvSpPr>
        <p:spPr>
          <a:xfrm>
            <a:off x="869620" y="2674745"/>
            <a:ext cx="5186760" cy="92126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87FAE271-D2B2-F760-77D8-84820095BF06}"/>
              </a:ext>
            </a:extLst>
          </p:cNvPr>
          <p:cNvSpPr/>
          <p:nvPr/>
        </p:nvSpPr>
        <p:spPr>
          <a:xfrm>
            <a:off x="871140" y="1607231"/>
            <a:ext cx="5186760" cy="92126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2" name="Title 1">
            <a:extLst>
              <a:ext uri="{FF2B5EF4-FFF2-40B4-BE49-F238E27FC236}">
                <a16:creationId xmlns:a16="http://schemas.microsoft.com/office/drawing/2014/main" id="{09EBB1CA-C63E-8F40-B29E-1AB312E641F9}"/>
              </a:ext>
            </a:extLst>
          </p:cNvPr>
          <p:cNvSpPr txBox="1">
            <a:spLocks/>
          </p:cNvSpPr>
          <p:nvPr/>
        </p:nvSpPr>
        <p:spPr>
          <a:xfrm>
            <a:off x="284348" y="175082"/>
            <a:ext cx="5021643" cy="514650"/>
          </a:xfrm>
          <a:prstGeom prst="rect">
            <a:avLst/>
          </a:prstGeom>
          <a:noFill/>
        </p:spPr>
        <p:txBody>
          <a:bodyPr vert="horz" lIns="91440" tIns="118872" rIns="91440" bIns="45720" rtlCol="0" anchor="ctr">
            <a:noAutofit/>
          </a:bodyPr>
          <a:lstStyle>
            <a:lvl1pPr marL="0" algn="l" defTabSz="457200" rtl="0" eaLnBrk="1" latinLnBrk="0" hangingPunct="1">
              <a:lnSpc>
                <a:spcPts val="3000"/>
              </a:lnSpc>
              <a:spcBef>
                <a:spcPts val="0"/>
              </a:spcBef>
              <a:buNone/>
              <a:defRPr sz="2400" kern="1200" spc="-40" baseline="0">
                <a:solidFill>
                  <a:schemeClr val="accent6"/>
                </a:solidFill>
                <a:latin typeface="Montserrat" panose="00000500000000000000" pitchFamily="2" charset="0"/>
                <a:ea typeface="Roboto" panose="02000000000000000000" pitchFamily="2" charset="0"/>
                <a:cs typeface="Roboto" panose="02000000000000000000" pitchFamily="2" charset="0"/>
              </a:defRPr>
            </a:lvl1pPr>
          </a:lstStyle>
          <a:p>
            <a:pPr>
              <a:lnSpc>
                <a:spcPct val="142045"/>
              </a:lnSpc>
            </a:pPr>
            <a:r>
              <a:rPr lang="en-US" spc="-10">
                <a:solidFill>
                  <a:schemeClr val="tx1"/>
                </a:solidFill>
                <a:latin typeface="Montserrat"/>
                <a:ea typeface="Roboto"/>
                <a:cs typeface="Roboto"/>
              </a:rPr>
              <a:t>Electric Vehicle Working Group</a:t>
            </a:r>
            <a:endParaRPr lang="en-US"/>
          </a:p>
        </p:txBody>
      </p:sp>
      <p:grpSp>
        <p:nvGrpSpPr>
          <p:cNvPr id="37" name="Group 36">
            <a:extLst>
              <a:ext uri="{FF2B5EF4-FFF2-40B4-BE49-F238E27FC236}">
                <a16:creationId xmlns:a16="http://schemas.microsoft.com/office/drawing/2014/main" id="{27D7BDE7-F1DA-544B-A0DE-430F6B6F4EBB}"/>
              </a:ext>
            </a:extLst>
          </p:cNvPr>
          <p:cNvGrpSpPr/>
          <p:nvPr/>
        </p:nvGrpSpPr>
        <p:grpSpPr>
          <a:xfrm>
            <a:off x="3599982" y="348028"/>
            <a:ext cx="5267008" cy="4732919"/>
            <a:chOff x="3896936" y="272351"/>
            <a:chExt cx="5267008" cy="4732919"/>
          </a:xfrm>
        </p:grpSpPr>
        <p:grpSp>
          <p:nvGrpSpPr>
            <p:cNvPr id="31" name="Group 30">
              <a:extLst>
                <a:ext uri="{FF2B5EF4-FFF2-40B4-BE49-F238E27FC236}">
                  <a16:creationId xmlns:a16="http://schemas.microsoft.com/office/drawing/2014/main" id="{AC17D581-42F9-5345-A167-D7A14D5EC859}"/>
                </a:ext>
              </a:extLst>
            </p:cNvPr>
            <p:cNvGrpSpPr/>
            <p:nvPr/>
          </p:nvGrpSpPr>
          <p:grpSpPr>
            <a:xfrm>
              <a:off x="3896936" y="272351"/>
              <a:ext cx="5267008" cy="4732919"/>
              <a:chOff x="3187057" y="-545117"/>
              <a:chExt cx="6195660" cy="5567404"/>
            </a:xfrm>
          </p:grpSpPr>
          <p:grpSp>
            <p:nvGrpSpPr>
              <p:cNvPr id="13" name="Group 12">
                <a:extLst>
                  <a:ext uri="{FF2B5EF4-FFF2-40B4-BE49-F238E27FC236}">
                    <a16:creationId xmlns:a16="http://schemas.microsoft.com/office/drawing/2014/main" id="{2BC9C070-3BCD-D84C-99D0-7008C4275087}"/>
                  </a:ext>
                </a:extLst>
              </p:cNvPr>
              <p:cNvGrpSpPr/>
              <p:nvPr/>
            </p:nvGrpSpPr>
            <p:grpSpPr>
              <a:xfrm>
                <a:off x="3187057" y="-545117"/>
                <a:ext cx="6195660" cy="5567404"/>
                <a:chOff x="4061472" y="1164743"/>
                <a:chExt cx="6195660" cy="5567404"/>
              </a:xfrm>
            </p:grpSpPr>
            <p:sp>
              <p:nvSpPr>
                <p:cNvPr id="14" name="object 6">
                  <a:extLst>
                    <a:ext uri="{FF2B5EF4-FFF2-40B4-BE49-F238E27FC236}">
                      <a16:creationId xmlns:a16="http://schemas.microsoft.com/office/drawing/2014/main" id="{189ED65F-6BDB-1C46-9A82-A0DE9FB69B88}"/>
                    </a:ext>
                  </a:extLst>
                </p:cNvPr>
                <p:cNvSpPr txBox="1"/>
                <p:nvPr/>
              </p:nvSpPr>
              <p:spPr>
                <a:xfrm>
                  <a:off x="4808587" y="5253557"/>
                  <a:ext cx="1477644" cy="811353"/>
                </a:xfrm>
                <a:prstGeom prst="rect">
                  <a:avLst/>
                </a:prstGeom>
              </p:spPr>
              <p:txBody>
                <a:bodyPr vert="horz" wrap="square" lIns="0" tIns="17780" rIns="0" bIns="0" rtlCol="0">
                  <a:spAutoFit/>
                </a:bodyPr>
                <a:lstStyle/>
                <a:p>
                  <a:pPr marL="12700" marR="5080" indent="25400" algn="ctr">
                    <a:lnSpc>
                      <a:spcPct val="96700"/>
                    </a:lnSpc>
                    <a:spcBef>
                      <a:spcPts val="140"/>
                    </a:spcBef>
                  </a:pPr>
                  <a:r>
                    <a:rPr sz="1100" spc="-5">
                      <a:solidFill>
                        <a:srgbClr val="FFFFFF"/>
                      </a:solidFill>
                      <a:latin typeface="Arial"/>
                      <a:cs typeface="Arial"/>
                    </a:rPr>
                    <a:t>Use the float button to  </a:t>
                  </a:r>
                  <a:r>
                    <a:rPr sz="1100">
                      <a:solidFill>
                        <a:srgbClr val="FFFFFF"/>
                      </a:solidFill>
                      <a:latin typeface="Arial"/>
                      <a:cs typeface="Arial"/>
                    </a:rPr>
                    <a:t>change </a:t>
                  </a:r>
                  <a:r>
                    <a:rPr sz="1100" spc="-5">
                      <a:solidFill>
                        <a:srgbClr val="FFFFFF"/>
                      </a:solidFill>
                      <a:latin typeface="Arial"/>
                      <a:cs typeface="Arial"/>
                    </a:rPr>
                    <a:t>the basic  </a:t>
                  </a:r>
                  <a:r>
                    <a:rPr sz="1650" baseline="5050">
                      <a:solidFill>
                        <a:srgbClr val="FFFFFF"/>
                      </a:solidFill>
                      <a:latin typeface="Arial"/>
                      <a:cs typeface="Arial"/>
                    </a:rPr>
                    <a:t>setting </a:t>
                  </a:r>
                  <a:r>
                    <a:rPr sz="1650" spc="-7" baseline="5050">
                      <a:solidFill>
                        <a:srgbClr val="FFFFFF"/>
                      </a:solidFill>
                      <a:latin typeface="Arial"/>
                      <a:cs typeface="Arial"/>
                    </a:rPr>
                    <a:t>of </a:t>
                  </a:r>
                  <a:r>
                    <a:rPr sz="1650" baseline="5050">
                      <a:solidFill>
                        <a:srgbClr val="FFFFFF"/>
                      </a:solidFill>
                      <a:latin typeface="Arial"/>
                      <a:cs typeface="Arial"/>
                    </a:rPr>
                    <a:t>circular</a:t>
                  </a:r>
                  <a:r>
                    <a:rPr sz="1650" spc="-150" baseline="5050">
                      <a:solidFill>
                        <a:srgbClr val="FFFFFF"/>
                      </a:solidFill>
                      <a:latin typeface="Arial"/>
                      <a:cs typeface="Arial"/>
                    </a:rPr>
                    <a:t> </a:t>
                  </a:r>
                  <a:r>
                    <a:rPr sz="1650" spc="7" baseline="5050">
                      <a:solidFill>
                        <a:srgbClr val="FFFFFF"/>
                      </a:solidFill>
                      <a:latin typeface="Arial"/>
                      <a:cs typeface="Arial"/>
                    </a:rPr>
                    <a:t>chart</a:t>
                  </a:r>
                  <a:r>
                    <a:rPr sz="1200" spc="5">
                      <a:solidFill>
                        <a:srgbClr val="FFFFFF"/>
                      </a:solidFill>
                      <a:latin typeface="Arial"/>
                      <a:cs typeface="Arial"/>
                    </a:rPr>
                    <a:t>.</a:t>
                  </a:r>
                  <a:endParaRPr sz="1200">
                    <a:latin typeface="Arial"/>
                    <a:cs typeface="Arial"/>
                  </a:endParaRPr>
                </a:p>
              </p:txBody>
            </p:sp>
            <p:sp>
              <p:nvSpPr>
                <p:cNvPr id="15" name="object 6">
                  <a:extLst>
                    <a:ext uri="{FF2B5EF4-FFF2-40B4-BE49-F238E27FC236}">
                      <a16:creationId xmlns:a16="http://schemas.microsoft.com/office/drawing/2014/main" id="{B3CFA6F0-BCD3-C749-9840-5F0E574566E2}"/>
                    </a:ext>
                  </a:extLst>
                </p:cNvPr>
                <p:cNvSpPr txBox="1"/>
                <p:nvPr/>
              </p:nvSpPr>
              <p:spPr>
                <a:xfrm>
                  <a:off x="5014189" y="5564523"/>
                  <a:ext cx="1477644" cy="793777"/>
                </a:xfrm>
                <a:prstGeom prst="rect">
                  <a:avLst/>
                </a:prstGeom>
              </p:spPr>
              <p:txBody>
                <a:bodyPr vert="horz" wrap="square" lIns="0" tIns="17780" rIns="0" bIns="0" rtlCol="0">
                  <a:spAutoFit/>
                </a:bodyPr>
                <a:lstStyle/>
                <a:p>
                  <a:pPr marL="12700" marR="5080" indent="25400" algn="ctr">
                    <a:lnSpc>
                      <a:spcPct val="96700"/>
                    </a:lnSpc>
                    <a:spcBef>
                      <a:spcPts val="140"/>
                    </a:spcBef>
                  </a:pPr>
                  <a:r>
                    <a:rPr lang="en-US" sz="1100" spc="-5">
                      <a:solidFill>
                        <a:srgbClr val="FFFFFF"/>
                      </a:solidFill>
                      <a:latin typeface="Arial"/>
                      <a:cs typeface="Arial"/>
                    </a:rPr>
                    <a:t>Add short description here. Add short description here. </a:t>
                  </a:r>
                  <a:endParaRPr lang="en-US" sz="1200">
                    <a:latin typeface="Arial"/>
                    <a:cs typeface="Arial"/>
                  </a:endParaRPr>
                </a:p>
              </p:txBody>
            </p:sp>
            <p:pic>
              <p:nvPicPr>
                <p:cNvPr id="16" name="Graphic 15">
                  <a:extLst>
                    <a:ext uri="{FF2B5EF4-FFF2-40B4-BE49-F238E27FC236}">
                      <a16:creationId xmlns:a16="http://schemas.microsoft.com/office/drawing/2014/main" id="{96C9B3CC-5D95-F643-9527-2BF0B3716B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61472" y="3089801"/>
                  <a:ext cx="3885169" cy="3642346"/>
                </a:xfrm>
                <a:prstGeom prst="rect">
                  <a:avLst/>
                </a:prstGeom>
              </p:spPr>
            </p:pic>
            <p:pic>
              <p:nvPicPr>
                <p:cNvPr id="17" name="Graphic 16">
                  <a:extLst>
                    <a:ext uri="{FF2B5EF4-FFF2-40B4-BE49-F238E27FC236}">
                      <a16:creationId xmlns:a16="http://schemas.microsoft.com/office/drawing/2014/main" id="{92803053-ABD8-F041-9A7B-5AEDCBA7BF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1963" y="3077965"/>
                  <a:ext cx="3885169" cy="3642345"/>
                </a:xfrm>
                <a:prstGeom prst="rect">
                  <a:avLst/>
                </a:prstGeom>
              </p:spPr>
            </p:pic>
            <p:pic>
              <p:nvPicPr>
                <p:cNvPr id="18" name="Graphic 17">
                  <a:extLst>
                    <a:ext uri="{FF2B5EF4-FFF2-40B4-BE49-F238E27FC236}">
                      <a16:creationId xmlns:a16="http://schemas.microsoft.com/office/drawing/2014/main" id="{28BEC692-0D9C-0A45-A4ED-C578309D0C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82043" y="1164743"/>
                  <a:ext cx="3885169" cy="3642346"/>
                </a:xfrm>
                <a:prstGeom prst="rect">
                  <a:avLst/>
                </a:prstGeom>
              </p:spPr>
            </p:pic>
            <p:pic>
              <p:nvPicPr>
                <p:cNvPr id="19" name="Graphic 18">
                  <a:extLst>
                    <a:ext uri="{FF2B5EF4-FFF2-40B4-BE49-F238E27FC236}">
                      <a16:creationId xmlns:a16="http://schemas.microsoft.com/office/drawing/2014/main" id="{99BB059C-D534-BA47-B694-99A08D52FD3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60390" y="4757223"/>
                  <a:ext cx="1621433" cy="1881788"/>
                </a:xfrm>
                <a:prstGeom prst="rect">
                  <a:avLst/>
                </a:prstGeom>
              </p:spPr>
            </p:pic>
            <p:pic>
              <p:nvPicPr>
                <p:cNvPr id="20" name="Graphic 19">
                  <a:extLst>
                    <a:ext uri="{FF2B5EF4-FFF2-40B4-BE49-F238E27FC236}">
                      <a16:creationId xmlns:a16="http://schemas.microsoft.com/office/drawing/2014/main" id="{B3BC9252-246F-0542-82CC-5288472684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7226128">
                  <a:off x="5395192" y="3200339"/>
                  <a:ext cx="1647917" cy="1922568"/>
                </a:xfrm>
                <a:prstGeom prst="rect">
                  <a:avLst/>
                </a:prstGeom>
              </p:spPr>
            </p:pic>
            <p:pic>
              <p:nvPicPr>
                <p:cNvPr id="21" name="Graphic 20">
                  <a:extLst>
                    <a:ext uri="{FF2B5EF4-FFF2-40B4-BE49-F238E27FC236}">
                      <a16:creationId xmlns:a16="http://schemas.microsoft.com/office/drawing/2014/main" id="{E0B01877-DEDA-3D46-B062-231BDB748D1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4446182">
                  <a:off x="7218404" y="3186334"/>
                  <a:ext cx="1659654" cy="1936261"/>
                </a:xfrm>
                <a:prstGeom prst="rect">
                  <a:avLst/>
                </a:prstGeom>
              </p:spPr>
            </p:pic>
          </p:grpSp>
          <p:sp>
            <p:nvSpPr>
              <p:cNvPr id="22" name="object 6">
                <a:extLst>
                  <a:ext uri="{FF2B5EF4-FFF2-40B4-BE49-F238E27FC236}">
                    <a16:creationId xmlns:a16="http://schemas.microsoft.com/office/drawing/2014/main" id="{6972E6B6-7891-3D4A-BB4C-A4C6043436EF}"/>
                  </a:ext>
                </a:extLst>
              </p:cNvPr>
              <p:cNvSpPr txBox="1"/>
              <p:nvPr/>
            </p:nvSpPr>
            <p:spPr>
              <a:xfrm>
                <a:off x="3570651" y="3671626"/>
                <a:ext cx="2082176" cy="653335"/>
              </a:xfrm>
              <a:prstGeom prst="rect">
                <a:avLst/>
              </a:prstGeom>
            </p:spPr>
            <p:txBody>
              <a:bodyPr vert="horz" wrap="square" lIns="0" tIns="17780" rIns="0" bIns="0" rtlCol="0">
                <a:spAutoFit/>
              </a:bodyPr>
              <a:lstStyle/>
              <a:p>
                <a:pPr marL="12700" marR="5080" indent="25400" algn="ctr">
                  <a:lnSpc>
                    <a:spcPct val="96700"/>
                  </a:lnSpc>
                  <a:spcBef>
                    <a:spcPts val="140"/>
                  </a:spcBef>
                </a:pPr>
                <a:r>
                  <a:rPr lang="en-US" sz="1200" spc="-5">
                    <a:solidFill>
                      <a:srgbClr val="FFFFFF"/>
                    </a:solidFill>
                    <a:latin typeface="Arial"/>
                    <a:cs typeface="Arial"/>
                  </a:rPr>
                  <a:t>Ensure the sustainable integration of EVs into the electric grid</a:t>
                </a:r>
                <a:endParaRPr lang="en-US" sz="1400">
                  <a:latin typeface="Arial"/>
                  <a:cs typeface="Arial"/>
                </a:endParaRPr>
              </a:p>
            </p:txBody>
          </p:sp>
          <p:sp>
            <p:nvSpPr>
              <p:cNvPr id="23" name="object 7">
                <a:extLst>
                  <a:ext uri="{FF2B5EF4-FFF2-40B4-BE49-F238E27FC236}">
                    <a16:creationId xmlns:a16="http://schemas.microsoft.com/office/drawing/2014/main" id="{081C2DDE-F8B7-D749-8400-E1762AE951A5}"/>
                  </a:ext>
                </a:extLst>
              </p:cNvPr>
              <p:cNvSpPr txBox="1"/>
              <p:nvPr/>
            </p:nvSpPr>
            <p:spPr>
              <a:xfrm>
                <a:off x="5266289" y="735123"/>
                <a:ext cx="1942518" cy="268515"/>
              </a:xfrm>
              <a:prstGeom prst="rect">
                <a:avLst/>
              </a:prstGeom>
            </p:spPr>
            <p:txBody>
              <a:bodyPr vert="horz" wrap="square" lIns="0" tIns="12700" rIns="0" bIns="0" rtlCol="0">
                <a:spAutoFit/>
              </a:bodyPr>
              <a:lstStyle/>
              <a:p>
                <a:pPr marL="12700" algn="ctr">
                  <a:spcBef>
                    <a:spcPts val="100"/>
                  </a:spcBef>
                </a:pPr>
                <a:r>
                  <a:rPr lang="en-US" sz="1400" b="1" spc="-5">
                    <a:solidFill>
                      <a:srgbClr val="FFFFFF"/>
                    </a:solidFill>
                    <a:latin typeface="Arial"/>
                    <a:cs typeface="Arial"/>
                  </a:rPr>
                  <a:t>Charging Network</a:t>
                </a:r>
                <a:endParaRPr sz="1400">
                  <a:latin typeface="Arial"/>
                  <a:cs typeface="Arial"/>
                </a:endParaRPr>
              </a:p>
            </p:txBody>
          </p:sp>
          <p:sp>
            <p:nvSpPr>
              <p:cNvPr id="24" name="object 8">
                <a:extLst>
                  <a:ext uri="{FF2B5EF4-FFF2-40B4-BE49-F238E27FC236}">
                    <a16:creationId xmlns:a16="http://schemas.microsoft.com/office/drawing/2014/main" id="{C04F8C1F-EB68-554A-8B6E-533571442292}"/>
                  </a:ext>
                </a:extLst>
              </p:cNvPr>
              <p:cNvSpPr txBox="1"/>
              <p:nvPr/>
            </p:nvSpPr>
            <p:spPr>
              <a:xfrm>
                <a:off x="5451530" y="1122110"/>
                <a:ext cx="1584311" cy="658615"/>
              </a:xfrm>
              <a:prstGeom prst="rect">
                <a:avLst/>
              </a:prstGeom>
            </p:spPr>
            <p:txBody>
              <a:bodyPr vert="horz" wrap="square" lIns="0" tIns="22225" rIns="0" bIns="0" rtlCol="0">
                <a:spAutoFit/>
              </a:bodyPr>
              <a:lstStyle/>
              <a:p>
                <a:pPr marL="12700" marR="5080" indent="25400" algn="ctr">
                  <a:lnSpc>
                    <a:spcPct val="96700"/>
                  </a:lnSpc>
                  <a:spcBef>
                    <a:spcPts val="140"/>
                  </a:spcBef>
                </a:pPr>
                <a:r>
                  <a:rPr lang="en-US" sz="1200" spc="-5">
                    <a:solidFill>
                      <a:srgbClr val="FFFFFF"/>
                    </a:solidFill>
                    <a:latin typeface="Arial"/>
                    <a:cs typeface="Arial"/>
                  </a:rPr>
                  <a:t>Understand need and plan to spur adoption</a:t>
                </a:r>
                <a:endParaRPr lang="en-US" sz="1400">
                  <a:latin typeface="Arial"/>
                  <a:cs typeface="Arial"/>
                </a:endParaRPr>
              </a:p>
            </p:txBody>
          </p:sp>
          <p:sp>
            <p:nvSpPr>
              <p:cNvPr id="25" name="object 5">
                <a:extLst>
                  <a:ext uri="{FF2B5EF4-FFF2-40B4-BE49-F238E27FC236}">
                    <a16:creationId xmlns:a16="http://schemas.microsoft.com/office/drawing/2014/main" id="{4E390C35-2BC1-EA41-B7FE-20ED079EA5AF}"/>
                  </a:ext>
                </a:extLst>
              </p:cNvPr>
              <p:cNvSpPr txBox="1"/>
              <p:nvPr/>
            </p:nvSpPr>
            <p:spPr>
              <a:xfrm>
                <a:off x="3855954" y="3294301"/>
                <a:ext cx="1621183" cy="268515"/>
              </a:xfrm>
              <a:prstGeom prst="rect">
                <a:avLst/>
              </a:prstGeom>
            </p:spPr>
            <p:txBody>
              <a:bodyPr vert="horz" wrap="square" lIns="0" tIns="12700" rIns="0" bIns="0" rtlCol="0">
                <a:spAutoFit/>
              </a:bodyPr>
              <a:lstStyle/>
              <a:p>
                <a:pPr marL="12700" algn="ctr">
                  <a:spcBef>
                    <a:spcPts val="100"/>
                  </a:spcBef>
                </a:pPr>
                <a:r>
                  <a:rPr lang="en-US" sz="1400" b="1" spc="-5">
                    <a:solidFill>
                      <a:srgbClr val="FFFFFF"/>
                    </a:solidFill>
                    <a:latin typeface="Arial"/>
                    <a:cs typeface="Arial"/>
                  </a:rPr>
                  <a:t>Grid Integration</a:t>
                </a:r>
                <a:endParaRPr sz="1400">
                  <a:latin typeface="Arial"/>
                  <a:cs typeface="Arial"/>
                </a:endParaRPr>
              </a:p>
            </p:txBody>
          </p:sp>
          <p:sp>
            <p:nvSpPr>
              <p:cNvPr id="26" name="object 5">
                <a:extLst>
                  <a:ext uri="{FF2B5EF4-FFF2-40B4-BE49-F238E27FC236}">
                    <a16:creationId xmlns:a16="http://schemas.microsoft.com/office/drawing/2014/main" id="{94D27265-1921-B049-8810-1CAF5281B8EE}"/>
                  </a:ext>
                </a:extLst>
              </p:cNvPr>
              <p:cNvSpPr txBox="1"/>
              <p:nvPr/>
            </p:nvSpPr>
            <p:spPr>
              <a:xfrm>
                <a:off x="6991286" y="3153159"/>
                <a:ext cx="1564699" cy="521944"/>
              </a:xfrm>
              <a:prstGeom prst="rect">
                <a:avLst/>
              </a:prstGeom>
            </p:spPr>
            <p:txBody>
              <a:bodyPr vert="horz" wrap="square" lIns="0" tIns="12700" rIns="0" bIns="0" rtlCol="0">
                <a:spAutoFit/>
              </a:bodyPr>
              <a:lstStyle/>
              <a:p>
                <a:pPr marL="12700" algn="ctr">
                  <a:spcBef>
                    <a:spcPts val="100"/>
                  </a:spcBef>
                </a:pPr>
                <a:r>
                  <a:rPr lang="en-US" sz="1400" b="1" spc="-5">
                    <a:solidFill>
                      <a:schemeClr val="bg1"/>
                    </a:solidFill>
                    <a:latin typeface="Arial"/>
                    <a:cs typeface="Arial"/>
                  </a:rPr>
                  <a:t>Medium/Heavy Duty</a:t>
                </a:r>
                <a:endParaRPr sz="1400">
                  <a:solidFill>
                    <a:schemeClr val="bg1"/>
                  </a:solidFill>
                  <a:latin typeface="Arial"/>
                  <a:cs typeface="Arial"/>
                </a:endParaRPr>
              </a:p>
            </p:txBody>
          </p:sp>
          <p:sp>
            <p:nvSpPr>
              <p:cNvPr id="27" name="object 6">
                <a:extLst>
                  <a:ext uri="{FF2B5EF4-FFF2-40B4-BE49-F238E27FC236}">
                    <a16:creationId xmlns:a16="http://schemas.microsoft.com/office/drawing/2014/main" id="{788AE12F-965F-554C-B5AC-D4D7BBB3AC83}"/>
                  </a:ext>
                </a:extLst>
              </p:cNvPr>
              <p:cNvSpPr txBox="1"/>
              <p:nvPr/>
            </p:nvSpPr>
            <p:spPr>
              <a:xfrm>
                <a:off x="6950747" y="3709949"/>
                <a:ext cx="1751849" cy="653335"/>
              </a:xfrm>
              <a:prstGeom prst="rect">
                <a:avLst/>
              </a:prstGeom>
            </p:spPr>
            <p:txBody>
              <a:bodyPr vert="horz" wrap="square" lIns="0" tIns="17780" rIns="0" bIns="0" rtlCol="0">
                <a:spAutoFit/>
              </a:bodyPr>
              <a:lstStyle/>
              <a:p>
                <a:pPr marL="12700" marR="5080" indent="25400" algn="ctr">
                  <a:lnSpc>
                    <a:spcPct val="96700"/>
                  </a:lnSpc>
                  <a:spcBef>
                    <a:spcPts val="140"/>
                  </a:spcBef>
                </a:pPr>
                <a:r>
                  <a:rPr lang="en-US" sz="1200" spc="-5">
                    <a:solidFill>
                      <a:schemeClr val="bg1"/>
                    </a:solidFill>
                    <a:latin typeface="Arial"/>
                    <a:cs typeface="Arial"/>
                  </a:rPr>
                  <a:t>Address the unique needs of the MD/HD industry</a:t>
                </a:r>
                <a:endParaRPr lang="en-US" sz="1400">
                  <a:solidFill>
                    <a:schemeClr val="bg1"/>
                  </a:solidFill>
                  <a:latin typeface="Arial"/>
                  <a:cs typeface="Arial"/>
                </a:endParaRPr>
              </a:p>
            </p:txBody>
          </p:sp>
          <p:pic>
            <p:nvPicPr>
              <p:cNvPr id="28" name="Graphic 27">
                <a:extLst>
                  <a:ext uri="{FF2B5EF4-FFF2-40B4-BE49-F238E27FC236}">
                    <a16:creationId xmlns:a16="http://schemas.microsoft.com/office/drawing/2014/main" id="{5271EC1A-4431-D449-9872-BDEAF9AB3BA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734896" y="1872323"/>
                <a:ext cx="917931" cy="917931"/>
              </a:xfrm>
              <a:prstGeom prst="rect">
                <a:avLst/>
              </a:prstGeom>
            </p:spPr>
          </p:pic>
          <p:pic>
            <p:nvPicPr>
              <p:cNvPr id="30" name="Graphic 29">
                <a:extLst>
                  <a:ext uri="{FF2B5EF4-FFF2-40B4-BE49-F238E27FC236}">
                    <a16:creationId xmlns:a16="http://schemas.microsoft.com/office/drawing/2014/main" id="{A3E11EDC-70C1-A347-BB8F-AB64EDBA5BF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857683" y="3773038"/>
                <a:ext cx="772007" cy="832052"/>
              </a:xfrm>
              <a:prstGeom prst="rect">
                <a:avLst/>
              </a:prstGeom>
            </p:spPr>
          </p:pic>
        </p:grpSp>
        <p:pic>
          <p:nvPicPr>
            <p:cNvPr id="36" name="Graphic 35">
              <a:extLst>
                <a:ext uri="{FF2B5EF4-FFF2-40B4-BE49-F238E27FC236}">
                  <a16:creationId xmlns:a16="http://schemas.microsoft.com/office/drawing/2014/main" id="{49686B73-7BE6-4342-AC0A-7CC34FAFE47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153851" y="2450108"/>
              <a:ext cx="768004" cy="645984"/>
            </a:xfrm>
            <a:prstGeom prst="rect">
              <a:avLst/>
            </a:prstGeom>
          </p:spPr>
        </p:pic>
      </p:grpSp>
      <p:sp>
        <p:nvSpPr>
          <p:cNvPr id="2" name="object 11">
            <a:extLst>
              <a:ext uri="{FF2B5EF4-FFF2-40B4-BE49-F238E27FC236}">
                <a16:creationId xmlns:a16="http://schemas.microsoft.com/office/drawing/2014/main" id="{F92968A6-0D0E-1F93-AB89-1AED8E7D0735}"/>
              </a:ext>
            </a:extLst>
          </p:cNvPr>
          <p:cNvSpPr/>
          <p:nvPr/>
        </p:nvSpPr>
        <p:spPr>
          <a:xfrm>
            <a:off x="782894" y="1607231"/>
            <a:ext cx="88247" cy="921264"/>
          </a:xfrm>
          <a:custGeom>
            <a:avLst/>
            <a:gdLst/>
            <a:ahLst/>
            <a:cxnLst/>
            <a:rect l="l" t="t" r="r" b="b"/>
            <a:pathLst>
              <a:path h="885825">
                <a:moveTo>
                  <a:pt x="0" y="0"/>
                </a:moveTo>
                <a:lnTo>
                  <a:pt x="0" y="885825"/>
                </a:lnTo>
              </a:path>
            </a:pathLst>
          </a:custGeom>
          <a:ln w="47625">
            <a:solidFill>
              <a:srgbClr val="005A7C"/>
            </a:solidFill>
          </a:ln>
        </p:spPr>
        <p:txBody>
          <a:bodyPr wrap="square" lIns="0" tIns="0" rIns="0" bIns="0" rtlCol="0"/>
          <a:lstStyle/>
          <a:p>
            <a:endParaRPr/>
          </a:p>
        </p:txBody>
      </p:sp>
      <p:sp>
        <p:nvSpPr>
          <p:cNvPr id="3" name="object 12">
            <a:extLst>
              <a:ext uri="{FF2B5EF4-FFF2-40B4-BE49-F238E27FC236}">
                <a16:creationId xmlns:a16="http://schemas.microsoft.com/office/drawing/2014/main" id="{E67E280A-E397-F5DE-6F0A-CD180E3EA6C4}"/>
              </a:ext>
            </a:extLst>
          </p:cNvPr>
          <p:cNvSpPr txBox="1"/>
          <p:nvPr/>
        </p:nvSpPr>
        <p:spPr>
          <a:xfrm>
            <a:off x="935007" y="1607230"/>
            <a:ext cx="1975510" cy="1056700"/>
          </a:xfrm>
          <a:prstGeom prst="rect">
            <a:avLst/>
          </a:prstGeom>
        </p:spPr>
        <p:txBody>
          <a:bodyPr vert="horz" wrap="square" lIns="0" tIns="12700" rIns="0" bIns="0" rtlCol="0" anchor="t">
            <a:spAutoFit/>
          </a:bodyPr>
          <a:lstStyle/>
          <a:p>
            <a:pPr marL="12700">
              <a:spcBef>
                <a:spcPts val="100"/>
              </a:spcBef>
              <a:spcAft>
                <a:spcPts val="800"/>
              </a:spcAft>
            </a:pPr>
            <a:r>
              <a:rPr lang="en-US" sz="1300" b="1" spc="-5">
                <a:solidFill>
                  <a:srgbClr val="005A7C"/>
                </a:solidFill>
                <a:latin typeface="Arial"/>
                <a:cs typeface="Arial"/>
              </a:rPr>
              <a:t>Equity</a:t>
            </a:r>
          </a:p>
          <a:p>
            <a:pPr marL="12700">
              <a:spcBef>
                <a:spcPts val="100"/>
              </a:spcBef>
            </a:pPr>
            <a:r>
              <a:rPr lang="en-US" sz="1150" spc="-5">
                <a:solidFill>
                  <a:srgbClr val="2F2F2F"/>
                </a:solidFill>
                <a:latin typeface="Arial"/>
                <a:cs typeface="Arial"/>
              </a:rPr>
              <a:t>Ensure an electrified transportation future that benefits all Americans</a:t>
            </a:r>
          </a:p>
          <a:p>
            <a:pPr marL="12700">
              <a:spcBef>
                <a:spcPts val="100"/>
              </a:spcBef>
            </a:pPr>
            <a:endParaRPr sz="1200">
              <a:latin typeface="Arial"/>
              <a:cs typeface="Arial"/>
            </a:endParaRPr>
          </a:p>
        </p:txBody>
      </p:sp>
      <p:sp>
        <p:nvSpPr>
          <p:cNvPr id="4" name="object 14">
            <a:extLst>
              <a:ext uri="{FF2B5EF4-FFF2-40B4-BE49-F238E27FC236}">
                <a16:creationId xmlns:a16="http://schemas.microsoft.com/office/drawing/2014/main" id="{3068A0C2-5ADA-9DBF-AAC3-0FD8B5613FA1}"/>
              </a:ext>
            </a:extLst>
          </p:cNvPr>
          <p:cNvSpPr/>
          <p:nvPr/>
        </p:nvSpPr>
        <p:spPr>
          <a:xfrm>
            <a:off x="783218" y="2677425"/>
            <a:ext cx="86457" cy="921264"/>
          </a:xfrm>
          <a:custGeom>
            <a:avLst/>
            <a:gdLst/>
            <a:ahLst/>
            <a:cxnLst/>
            <a:rect l="l" t="t" r="r" b="b"/>
            <a:pathLst>
              <a:path h="885825">
                <a:moveTo>
                  <a:pt x="0" y="0"/>
                </a:moveTo>
                <a:lnTo>
                  <a:pt x="0" y="885825"/>
                </a:lnTo>
              </a:path>
            </a:pathLst>
          </a:custGeom>
          <a:ln w="47625">
            <a:solidFill>
              <a:srgbClr val="005A7C"/>
            </a:solidFill>
          </a:ln>
        </p:spPr>
        <p:txBody>
          <a:bodyPr wrap="square" lIns="0" tIns="0" rIns="0" bIns="0" rtlCol="0"/>
          <a:lstStyle/>
          <a:p>
            <a:endParaRPr/>
          </a:p>
        </p:txBody>
      </p:sp>
      <p:sp>
        <p:nvSpPr>
          <p:cNvPr id="6" name="object 15">
            <a:extLst>
              <a:ext uri="{FF2B5EF4-FFF2-40B4-BE49-F238E27FC236}">
                <a16:creationId xmlns:a16="http://schemas.microsoft.com/office/drawing/2014/main" id="{7C999B2E-457F-3A5B-77BE-047B62961E0A}"/>
              </a:ext>
            </a:extLst>
          </p:cNvPr>
          <p:cNvSpPr txBox="1"/>
          <p:nvPr/>
        </p:nvSpPr>
        <p:spPr>
          <a:xfrm>
            <a:off x="935007" y="2677426"/>
            <a:ext cx="1973126" cy="1031051"/>
          </a:xfrm>
          <a:prstGeom prst="rect">
            <a:avLst/>
          </a:prstGeom>
        </p:spPr>
        <p:txBody>
          <a:bodyPr vert="horz" wrap="square" lIns="0" tIns="12700" rIns="0" bIns="0" rtlCol="0" anchor="t">
            <a:spAutoFit/>
          </a:bodyPr>
          <a:lstStyle/>
          <a:p>
            <a:pPr marL="12700">
              <a:spcBef>
                <a:spcPts val="100"/>
              </a:spcBef>
              <a:spcAft>
                <a:spcPts val="800"/>
              </a:spcAft>
            </a:pPr>
            <a:r>
              <a:rPr lang="en-US" sz="1300" b="1" spc="-5">
                <a:solidFill>
                  <a:srgbClr val="005A7C"/>
                </a:solidFill>
                <a:latin typeface="Arial"/>
                <a:cs typeface="Arial"/>
              </a:rPr>
              <a:t>Workforce</a:t>
            </a:r>
            <a:endParaRPr lang="en-US" sz="1300">
              <a:solidFill>
                <a:srgbClr val="005A7C"/>
              </a:solidFill>
              <a:latin typeface="Arial"/>
              <a:cs typeface="Arial"/>
            </a:endParaRPr>
          </a:p>
          <a:p>
            <a:pPr marL="12700" marR="5080"/>
            <a:r>
              <a:rPr lang="en-US" sz="1150" spc="-5">
                <a:solidFill>
                  <a:srgbClr val="2F2F2F"/>
                </a:solidFill>
                <a:latin typeface="Arial"/>
                <a:cs typeface="Arial"/>
              </a:rPr>
              <a:t>Develop the workforce needed to support all aspects of the electric vehicle industry</a:t>
            </a:r>
          </a:p>
          <a:p>
            <a:pPr marL="12700" marR="5080"/>
            <a:endParaRPr lang="en-US" sz="1200" spc="-5">
              <a:solidFill>
                <a:srgbClr val="2F2F2F"/>
              </a:solidFill>
              <a:latin typeface="Arial"/>
              <a:cs typeface="Arial"/>
            </a:endParaRPr>
          </a:p>
        </p:txBody>
      </p:sp>
      <p:sp>
        <p:nvSpPr>
          <p:cNvPr id="29" name="object 16">
            <a:extLst>
              <a:ext uri="{FF2B5EF4-FFF2-40B4-BE49-F238E27FC236}">
                <a16:creationId xmlns:a16="http://schemas.microsoft.com/office/drawing/2014/main" id="{74A60FA6-8511-1EAD-9C61-633AF2204D7F}"/>
              </a:ext>
            </a:extLst>
          </p:cNvPr>
          <p:cNvSpPr/>
          <p:nvPr/>
        </p:nvSpPr>
        <p:spPr>
          <a:xfrm>
            <a:off x="783218" y="3728122"/>
            <a:ext cx="86457" cy="908837"/>
          </a:xfrm>
          <a:custGeom>
            <a:avLst/>
            <a:gdLst/>
            <a:ahLst/>
            <a:cxnLst/>
            <a:rect l="l" t="t" r="r" b="b"/>
            <a:pathLst>
              <a:path h="885825">
                <a:moveTo>
                  <a:pt x="0" y="0"/>
                </a:moveTo>
                <a:lnTo>
                  <a:pt x="0" y="885825"/>
                </a:lnTo>
              </a:path>
            </a:pathLst>
          </a:custGeom>
          <a:ln w="47625">
            <a:solidFill>
              <a:srgbClr val="005A7C"/>
            </a:solidFill>
          </a:ln>
        </p:spPr>
        <p:txBody>
          <a:bodyPr wrap="square" lIns="0" tIns="0" rIns="0" bIns="0" rtlCol="0"/>
          <a:lstStyle/>
          <a:p>
            <a:endParaRPr/>
          </a:p>
        </p:txBody>
      </p:sp>
      <p:sp>
        <p:nvSpPr>
          <p:cNvPr id="38" name="object 17">
            <a:extLst>
              <a:ext uri="{FF2B5EF4-FFF2-40B4-BE49-F238E27FC236}">
                <a16:creationId xmlns:a16="http://schemas.microsoft.com/office/drawing/2014/main" id="{200E402E-FFCA-6EC9-C852-D69592DCBD31}"/>
              </a:ext>
            </a:extLst>
          </p:cNvPr>
          <p:cNvSpPr txBox="1"/>
          <p:nvPr/>
        </p:nvSpPr>
        <p:spPr>
          <a:xfrm>
            <a:off x="935006" y="3728123"/>
            <a:ext cx="2339748" cy="1041311"/>
          </a:xfrm>
          <a:prstGeom prst="rect">
            <a:avLst/>
          </a:prstGeom>
        </p:spPr>
        <p:txBody>
          <a:bodyPr vert="horz" wrap="square" lIns="0" tIns="12700" rIns="0" bIns="0" rtlCol="0" anchor="t">
            <a:spAutoFit/>
          </a:bodyPr>
          <a:lstStyle/>
          <a:p>
            <a:pPr marL="12383">
              <a:spcBef>
                <a:spcPts val="100"/>
              </a:spcBef>
              <a:spcAft>
                <a:spcPts val="800"/>
              </a:spcAft>
            </a:pPr>
            <a:r>
              <a:rPr lang="en-US" sz="1275" b="1" spc="-5">
                <a:solidFill>
                  <a:srgbClr val="005A7C"/>
                </a:solidFill>
                <a:latin typeface="Arial"/>
                <a:cs typeface="Arial"/>
              </a:rPr>
              <a:t>Supply Chain</a:t>
            </a:r>
            <a:endParaRPr lang="en-US" sz="1350"/>
          </a:p>
          <a:p>
            <a:pPr marL="12383">
              <a:spcBef>
                <a:spcPts val="100"/>
              </a:spcBef>
            </a:pPr>
            <a:r>
              <a:rPr lang="en-US" sz="1125" spc="-5">
                <a:solidFill>
                  <a:srgbClr val="2F2F2F"/>
                </a:solidFill>
                <a:latin typeface="Arial"/>
                <a:cs typeface="Arial"/>
              </a:rPr>
              <a:t>Build a resilient supply chain that delivers the goods needed to support the electric vehicle industry</a:t>
            </a:r>
            <a:endParaRPr lang="en-US" sz="1125"/>
          </a:p>
          <a:p>
            <a:pPr marL="12700">
              <a:spcBef>
                <a:spcPts val="100"/>
              </a:spcBef>
            </a:pPr>
            <a:endParaRPr sz="1200">
              <a:latin typeface="Arial"/>
              <a:cs typeface="Arial"/>
            </a:endParaRPr>
          </a:p>
        </p:txBody>
      </p:sp>
      <p:sp>
        <p:nvSpPr>
          <p:cNvPr id="39" name="Footer Placeholder 3">
            <a:extLst>
              <a:ext uri="{FF2B5EF4-FFF2-40B4-BE49-F238E27FC236}">
                <a16:creationId xmlns:a16="http://schemas.microsoft.com/office/drawing/2014/main" id="{8BDAB1F7-CBDD-47F0-8E59-F62C1626496C}"/>
              </a:ext>
            </a:extLst>
          </p:cNvPr>
          <p:cNvSpPr txBox="1">
            <a:spLocks/>
          </p:cNvSpPr>
          <p:nvPr/>
        </p:nvSpPr>
        <p:spPr>
          <a:xfrm>
            <a:off x="6057900" y="5011832"/>
            <a:ext cx="3086100" cy="13822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600">
                <a:latin typeface="Montserrat" panose="02000505000000020004" pitchFamily="2" charset="0"/>
              </a:rPr>
              <a:t>driveelectric.gov  |  </a:t>
            </a:r>
            <a:fld id="{0F99AC56-3AFA-4382-996D-1F71D0DBB877}" type="slidenum">
              <a:rPr lang="en-US" sz="600">
                <a:latin typeface="Montserrat" panose="02000505000000020004" pitchFamily="2" charset="0"/>
              </a:rPr>
              <a:pPr algn="r">
                <a:defRPr/>
              </a:pPr>
              <a:t>4</a:t>
            </a:fld>
            <a:endParaRPr lang="en-US" sz="600">
              <a:latin typeface="Montserrat" panose="02000505000000020004" pitchFamily="2" charset="0"/>
            </a:endParaRPr>
          </a:p>
        </p:txBody>
      </p:sp>
      <p:sp>
        <p:nvSpPr>
          <p:cNvPr id="10" name="TextBox 9">
            <a:extLst>
              <a:ext uri="{FF2B5EF4-FFF2-40B4-BE49-F238E27FC236}">
                <a16:creationId xmlns:a16="http://schemas.microsoft.com/office/drawing/2014/main" id="{360F07D8-087B-F48B-7E2B-1F995E4B8E5E}"/>
              </a:ext>
            </a:extLst>
          </p:cNvPr>
          <p:cNvSpPr txBox="1"/>
          <p:nvPr/>
        </p:nvSpPr>
        <p:spPr>
          <a:xfrm>
            <a:off x="782894" y="1336927"/>
            <a:ext cx="4594860" cy="300082"/>
          </a:xfrm>
          <a:prstGeom prst="rect">
            <a:avLst/>
          </a:prstGeom>
          <a:noFill/>
        </p:spPr>
        <p:txBody>
          <a:bodyPr wrap="square" lIns="91440" tIns="45720" rIns="91440" bIns="45720" anchor="t">
            <a:spAutoFit/>
          </a:bodyPr>
          <a:lstStyle/>
          <a:p>
            <a:pPr algn="ctr"/>
            <a:r>
              <a:rPr lang="en-US" sz="1350">
                <a:solidFill>
                  <a:schemeClr val="accent6"/>
                </a:solidFill>
                <a:latin typeface="Aptos"/>
              </a:rPr>
              <a:t>Crosscutting Topics</a:t>
            </a:r>
            <a:endParaRPr lang="en-US" sz="1350">
              <a:solidFill>
                <a:schemeClr val="accent6"/>
              </a:solidFill>
            </a:endParaRPr>
          </a:p>
        </p:txBody>
      </p:sp>
      <p:sp>
        <p:nvSpPr>
          <p:cNvPr id="33" name="TextBox 32">
            <a:extLst>
              <a:ext uri="{FF2B5EF4-FFF2-40B4-BE49-F238E27FC236}">
                <a16:creationId xmlns:a16="http://schemas.microsoft.com/office/drawing/2014/main" id="{B38950E3-9196-E801-3FB0-E06008DA1664}"/>
              </a:ext>
            </a:extLst>
          </p:cNvPr>
          <p:cNvSpPr txBox="1"/>
          <p:nvPr/>
        </p:nvSpPr>
        <p:spPr>
          <a:xfrm>
            <a:off x="5133052" y="319736"/>
            <a:ext cx="4594860" cy="300082"/>
          </a:xfrm>
          <a:prstGeom prst="rect">
            <a:avLst/>
          </a:prstGeom>
          <a:noFill/>
        </p:spPr>
        <p:txBody>
          <a:bodyPr wrap="square" lIns="91440" tIns="45720" rIns="91440" bIns="45720" anchor="t">
            <a:spAutoFit/>
          </a:bodyPr>
          <a:lstStyle/>
          <a:p>
            <a:pPr algn="ctr"/>
            <a:endParaRPr lang="en-US" sz="1350">
              <a:solidFill>
                <a:schemeClr val="accent6"/>
              </a:solidFill>
              <a:latin typeface="Aptos"/>
            </a:endParaRPr>
          </a:p>
        </p:txBody>
      </p:sp>
      <p:sp>
        <p:nvSpPr>
          <p:cNvPr id="9" name="Callout: Bent Line 8">
            <a:extLst>
              <a:ext uri="{FF2B5EF4-FFF2-40B4-BE49-F238E27FC236}">
                <a16:creationId xmlns:a16="http://schemas.microsoft.com/office/drawing/2014/main" id="{B89437CB-C32B-61A6-3932-06F3BE961277}"/>
              </a:ext>
            </a:extLst>
          </p:cNvPr>
          <p:cNvSpPr/>
          <p:nvPr/>
        </p:nvSpPr>
        <p:spPr>
          <a:xfrm>
            <a:off x="7341060" y="320257"/>
            <a:ext cx="1747082" cy="599200"/>
          </a:xfrm>
          <a:prstGeom prst="borderCallout2">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a:solidFill>
                  <a:schemeClr val="accent6"/>
                </a:solidFill>
                <a:ea typeface="+mn-lt"/>
                <a:cs typeface="+mn-lt"/>
              </a:rPr>
              <a:t>Initial subcommittees focus on these areas</a:t>
            </a:r>
            <a:endParaRPr lang="en-US">
              <a:solidFill>
                <a:schemeClr val="accent6"/>
              </a:solidFill>
            </a:endParaRPr>
          </a:p>
        </p:txBody>
      </p:sp>
    </p:spTree>
    <p:extLst>
      <p:ext uri="{BB962C8B-B14F-4D97-AF65-F5344CB8AC3E}">
        <p14:creationId xmlns:p14="http://schemas.microsoft.com/office/powerpoint/2010/main" val="433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Rounded Corners 137">
            <a:extLst>
              <a:ext uri="{FF2B5EF4-FFF2-40B4-BE49-F238E27FC236}">
                <a16:creationId xmlns:a16="http://schemas.microsoft.com/office/drawing/2014/main" id="{A91289E7-9826-A555-0133-9BEFDD2920C7}"/>
              </a:ext>
            </a:extLst>
          </p:cNvPr>
          <p:cNvSpPr/>
          <p:nvPr/>
        </p:nvSpPr>
        <p:spPr>
          <a:xfrm>
            <a:off x="3241241" y="1136650"/>
            <a:ext cx="2387831" cy="3637251"/>
          </a:xfrm>
          <a:prstGeom prst="round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0" name="Rectangle: Rounded Corners 109">
            <a:extLst>
              <a:ext uri="{FF2B5EF4-FFF2-40B4-BE49-F238E27FC236}">
                <a16:creationId xmlns:a16="http://schemas.microsoft.com/office/drawing/2014/main" id="{5147DB44-3ECA-E178-3AE2-FE35884997DE}"/>
              </a:ext>
            </a:extLst>
          </p:cNvPr>
          <p:cNvSpPr/>
          <p:nvPr/>
        </p:nvSpPr>
        <p:spPr>
          <a:xfrm>
            <a:off x="914789" y="2511742"/>
            <a:ext cx="1814047" cy="1076392"/>
          </a:xfrm>
          <a:prstGeom prst="roundRect">
            <a:avLst/>
          </a:prstGeom>
          <a:solidFill>
            <a:schemeClr val="accent1">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1" name="Rectangle: Rounded Corners 110">
            <a:extLst>
              <a:ext uri="{FF2B5EF4-FFF2-40B4-BE49-F238E27FC236}">
                <a16:creationId xmlns:a16="http://schemas.microsoft.com/office/drawing/2014/main" id="{92B00E61-049F-7329-389A-9E5A0FD7C547}"/>
              </a:ext>
            </a:extLst>
          </p:cNvPr>
          <p:cNvSpPr/>
          <p:nvPr/>
        </p:nvSpPr>
        <p:spPr>
          <a:xfrm>
            <a:off x="943593" y="3710375"/>
            <a:ext cx="1814047" cy="1076392"/>
          </a:xfrm>
          <a:prstGeom prst="roundRect">
            <a:avLst/>
          </a:prstGeom>
          <a:solidFill>
            <a:schemeClr val="accent1">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2" name="Rectangle: Rounded Corners 111">
            <a:extLst>
              <a:ext uri="{FF2B5EF4-FFF2-40B4-BE49-F238E27FC236}">
                <a16:creationId xmlns:a16="http://schemas.microsoft.com/office/drawing/2014/main" id="{EC633D4E-B5B0-39A0-6B74-998B484EC48A}"/>
              </a:ext>
            </a:extLst>
          </p:cNvPr>
          <p:cNvSpPr/>
          <p:nvPr/>
        </p:nvSpPr>
        <p:spPr>
          <a:xfrm>
            <a:off x="6189744" y="1032693"/>
            <a:ext cx="1814047" cy="1076392"/>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3" name="Rectangle: Rounded Corners 112">
            <a:extLst>
              <a:ext uri="{FF2B5EF4-FFF2-40B4-BE49-F238E27FC236}">
                <a16:creationId xmlns:a16="http://schemas.microsoft.com/office/drawing/2014/main" id="{1CB9443C-526A-FCD1-28B3-C3B91C3003E8}"/>
              </a:ext>
            </a:extLst>
          </p:cNvPr>
          <p:cNvSpPr/>
          <p:nvPr/>
        </p:nvSpPr>
        <p:spPr>
          <a:xfrm>
            <a:off x="6156138" y="2359554"/>
            <a:ext cx="1814047" cy="1076392"/>
          </a:xfrm>
          <a:prstGeom prst="roundRect">
            <a:avLst/>
          </a:prstGeom>
          <a:solidFill>
            <a:schemeClr val="accent1">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4" name="Rectangle: Rounded Corners 113">
            <a:extLst>
              <a:ext uri="{FF2B5EF4-FFF2-40B4-BE49-F238E27FC236}">
                <a16:creationId xmlns:a16="http://schemas.microsoft.com/office/drawing/2014/main" id="{1D7F1244-6F92-10C1-EC9B-DBD390C0F742}"/>
              </a:ext>
            </a:extLst>
          </p:cNvPr>
          <p:cNvSpPr/>
          <p:nvPr/>
        </p:nvSpPr>
        <p:spPr>
          <a:xfrm>
            <a:off x="6198404" y="3697509"/>
            <a:ext cx="1814047" cy="1076392"/>
          </a:xfrm>
          <a:prstGeom prst="roundRect">
            <a:avLst/>
          </a:prstGeom>
          <a:solidFill>
            <a:schemeClr val="accent1">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9" name="Rectangle: Rounded Corners 108">
            <a:extLst>
              <a:ext uri="{FF2B5EF4-FFF2-40B4-BE49-F238E27FC236}">
                <a16:creationId xmlns:a16="http://schemas.microsoft.com/office/drawing/2014/main" id="{311BFC18-3DCC-695E-5552-967818D66EEE}"/>
              </a:ext>
            </a:extLst>
          </p:cNvPr>
          <p:cNvSpPr/>
          <p:nvPr/>
        </p:nvSpPr>
        <p:spPr>
          <a:xfrm>
            <a:off x="914789" y="1136650"/>
            <a:ext cx="1814047" cy="1076392"/>
          </a:xfrm>
          <a:prstGeom prst="roundRect">
            <a:avLst/>
          </a:prstGeom>
          <a:solidFill>
            <a:schemeClr val="accent1">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D25E82D-B6AB-5CA9-F271-202116F9F269}"/>
              </a:ext>
            </a:extLst>
          </p:cNvPr>
          <p:cNvSpPr>
            <a:spLocks noGrp="1"/>
          </p:cNvSpPr>
          <p:nvPr>
            <p:ph type="title"/>
          </p:nvPr>
        </p:nvSpPr>
        <p:spPr>
          <a:xfrm>
            <a:off x="0" y="0"/>
            <a:ext cx="9144000" cy="942706"/>
          </a:xfrm>
          <a:solidFill>
            <a:schemeClr val="accent6">
              <a:lumMod val="20000"/>
              <a:lumOff val="80000"/>
            </a:schemeClr>
          </a:solidFill>
        </p:spPr>
        <p:txBody>
          <a:bodyPr>
            <a:normAutofit/>
          </a:bodyPr>
          <a:lstStyle/>
          <a:p>
            <a:pPr algn="ctr">
              <a:lnSpc>
                <a:spcPct val="85034"/>
              </a:lnSpc>
            </a:pPr>
            <a:r>
              <a:rPr lang="en-US" sz="2100" b="1" spc="225">
                <a:solidFill>
                  <a:schemeClr val="tx1"/>
                </a:solidFill>
              </a:rPr>
              <a:t>ORIGINS AND TARGETS OF MALICIOUS ACTIVITY </a:t>
            </a:r>
            <a:r>
              <a:rPr lang="en-US" sz="2100" spc="225">
                <a:solidFill>
                  <a:schemeClr val="tx1"/>
                </a:solidFill>
              </a:rPr>
              <a:t>SURROUNDING EV CHARGING INFRASTRUCTURE</a:t>
            </a:r>
            <a:endParaRPr lang="en-US"/>
          </a:p>
        </p:txBody>
      </p:sp>
      <p:grpSp>
        <p:nvGrpSpPr>
          <p:cNvPr id="122" name="Group 121">
            <a:extLst>
              <a:ext uri="{FF2B5EF4-FFF2-40B4-BE49-F238E27FC236}">
                <a16:creationId xmlns:a16="http://schemas.microsoft.com/office/drawing/2014/main" id="{A29429C2-5E29-5DB1-E007-457E074D5A29}"/>
              </a:ext>
            </a:extLst>
          </p:cNvPr>
          <p:cNvGrpSpPr/>
          <p:nvPr/>
        </p:nvGrpSpPr>
        <p:grpSpPr>
          <a:xfrm>
            <a:off x="372901" y="1135751"/>
            <a:ext cx="8170620" cy="4032585"/>
            <a:chOff x="1271950" y="905149"/>
            <a:chExt cx="9644047" cy="6038190"/>
          </a:xfrm>
        </p:grpSpPr>
        <p:grpSp>
          <p:nvGrpSpPr>
            <p:cNvPr id="91" name="Group 90">
              <a:extLst>
                <a:ext uri="{FF2B5EF4-FFF2-40B4-BE49-F238E27FC236}">
                  <a16:creationId xmlns:a16="http://schemas.microsoft.com/office/drawing/2014/main" id="{5B43DDD0-3CFB-74B8-ACEA-9B18B14CCB74}"/>
                </a:ext>
              </a:extLst>
            </p:cNvPr>
            <p:cNvGrpSpPr/>
            <p:nvPr/>
          </p:nvGrpSpPr>
          <p:grpSpPr>
            <a:xfrm>
              <a:off x="1271950" y="905149"/>
              <a:ext cx="9644047" cy="6038190"/>
              <a:chOff x="941264" y="892008"/>
              <a:chExt cx="9644047" cy="6038190"/>
            </a:xfrm>
          </p:grpSpPr>
          <p:grpSp>
            <p:nvGrpSpPr>
              <p:cNvPr id="50" name="Group 49">
                <a:extLst>
                  <a:ext uri="{FF2B5EF4-FFF2-40B4-BE49-F238E27FC236}">
                    <a16:creationId xmlns:a16="http://schemas.microsoft.com/office/drawing/2014/main" id="{88178102-2040-ED56-48C1-0C773FAA500F}"/>
                  </a:ext>
                </a:extLst>
              </p:cNvPr>
              <p:cNvGrpSpPr/>
              <p:nvPr/>
            </p:nvGrpSpPr>
            <p:grpSpPr>
              <a:xfrm>
                <a:off x="974011" y="3111546"/>
                <a:ext cx="2622326" cy="1317864"/>
                <a:chOff x="946475" y="3409331"/>
                <a:chExt cx="2622326" cy="1317864"/>
              </a:xfrm>
            </p:grpSpPr>
            <p:sp>
              <p:nvSpPr>
                <p:cNvPr id="40" name="Rectangle: Rounded Corners 39">
                  <a:extLst>
                    <a:ext uri="{FF2B5EF4-FFF2-40B4-BE49-F238E27FC236}">
                      <a16:creationId xmlns:a16="http://schemas.microsoft.com/office/drawing/2014/main" id="{51B4A6E3-3F4A-0E7E-E3CE-10CBF0D57511}"/>
                    </a:ext>
                  </a:extLst>
                </p:cNvPr>
                <p:cNvSpPr/>
                <p:nvPr/>
              </p:nvSpPr>
              <p:spPr>
                <a:xfrm>
                  <a:off x="1590057" y="3409331"/>
                  <a:ext cx="1978744" cy="1317864"/>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noAutofit/>
                </a:bodyPr>
                <a:lstStyle/>
                <a:p>
                  <a:pPr algn="ctr"/>
                  <a:r>
                    <a:rPr lang="en-US" sz="1350" b="1">
                      <a:solidFill>
                        <a:schemeClr val="accent1">
                          <a:lumMod val="50000"/>
                        </a:schemeClr>
                      </a:solidFill>
                      <a:latin typeface="Montserrat" panose="00000500000000000000" pitchFamily="2" charset="0"/>
                    </a:rPr>
                    <a:t>Electricity Generation and Transmission</a:t>
                  </a:r>
                </a:p>
                <a:p>
                  <a:pPr algn="ctr"/>
                  <a:endParaRPr lang="en-US" sz="1350" b="1">
                    <a:solidFill>
                      <a:schemeClr val="tx1"/>
                    </a:solidFill>
                    <a:latin typeface="Montserrat" panose="00000500000000000000" pitchFamily="2" charset="0"/>
                  </a:endParaRPr>
                </a:p>
              </p:txBody>
            </p:sp>
            <p:grpSp>
              <p:nvGrpSpPr>
                <p:cNvPr id="49" name="Group 48">
                  <a:extLst>
                    <a:ext uri="{FF2B5EF4-FFF2-40B4-BE49-F238E27FC236}">
                      <a16:creationId xmlns:a16="http://schemas.microsoft.com/office/drawing/2014/main" id="{4A4B4CD6-5BA4-AB80-29FC-DABF1AD1988C}"/>
                    </a:ext>
                  </a:extLst>
                </p:cNvPr>
                <p:cNvGrpSpPr/>
                <p:nvPr/>
              </p:nvGrpSpPr>
              <p:grpSpPr>
                <a:xfrm>
                  <a:off x="946475" y="3409331"/>
                  <a:ext cx="583787" cy="1306011"/>
                  <a:chOff x="786456" y="3294306"/>
                  <a:chExt cx="583787" cy="1306011"/>
                </a:xfrm>
              </p:grpSpPr>
              <p:pic>
                <p:nvPicPr>
                  <p:cNvPr id="45" name="Graphic 44" descr="Power Plant outline">
                    <a:extLst>
                      <a:ext uri="{FF2B5EF4-FFF2-40B4-BE49-F238E27FC236}">
                        <a16:creationId xmlns:a16="http://schemas.microsoft.com/office/drawing/2014/main" id="{D3F36947-4072-2D87-E746-43F3D457C2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456" y="3294306"/>
                    <a:ext cx="573168" cy="573167"/>
                  </a:xfrm>
                  <a:prstGeom prst="rect">
                    <a:avLst/>
                  </a:prstGeom>
                  <a:effectLst>
                    <a:outerShdw blurRad="50800" dist="38100" dir="5400000" algn="t" rotWithShape="0">
                      <a:prstClr val="black">
                        <a:alpha val="40000"/>
                      </a:prstClr>
                    </a:outerShdw>
                  </a:effectLst>
                </p:spPr>
              </p:pic>
              <p:pic>
                <p:nvPicPr>
                  <p:cNvPr id="47" name="Graphic 46" descr="Electric Tower outline">
                    <a:extLst>
                      <a:ext uri="{FF2B5EF4-FFF2-40B4-BE49-F238E27FC236}">
                        <a16:creationId xmlns:a16="http://schemas.microsoft.com/office/drawing/2014/main" id="{BCE5AEEB-760B-5F17-F939-3B36012648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7075" y="4027150"/>
                    <a:ext cx="573168" cy="573167"/>
                  </a:xfrm>
                  <a:prstGeom prst="rect">
                    <a:avLst/>
                  </a:prstGeom>
                  <a:effectLst>
                    <a:outerShdw blurRad="50800" dist="38100" dir="5400000" algn="t" rotWithShape="0">
                      <a:prstClr val="black">
                        <a:alpha val="40000"/>
                      </a:prstClr>
                    </a:outerShdw>
                  </a:effectLst>
                </p:spPr>
              </p:pic>
            </p:grpSp>
          </p:grpSp>
          <p:grpSp>
            <p:nvGrpSpPr>
              <p:cNvPr id="70" name="Group 69">
                <a:extLst>
                  <a:ext uri="{FF2B5EF4-FFF2-40B4-BE49-F238E27FC236}">
                    <a16:creationId xmlns:a16="http://schemas.microsoft.com/office/drawing/2014/main" id="{203013D9-1B17-4651-6A6F-A0CDA6AB6E48}"/>
                  </a:ext>
                </a:extLst>
              </p:cNvPr>
              <p:cNvGrpSpPr/>
              <p:nvPr/>
            </p:nvGrpSpPr>
            <p:grpSpPr>
              <a:xfrm>
                <a:off x="974039" y="892008"/>
                <a:ext cx="2865029" cy="1828800"/>
                <a:chOff x="974039" y="1186434"/>
                <a:chExt cx="2865029" cy="1828800"/>
              </a:xfrm>
            </p:grpSpPr>
            <p:grpSp>
              <p:nvGrpSpPr>
                <p:cNvPr id="3" name="Group 2">
                  <a:extLst>
                    <a:ext uri="{FF2B5EF4-FFF2-40B4-BE49-F238E27FC236}">
                      <a16:creationId xmlns:a16="http://schemas.microsoft.com/office/drawing/2014/main" id="{485412C6-53BF-18C8-E68E-B7A05EA1C932}"/>
                    </a:ext>
                  </a:extLst>
                </p:cNvPr>
                <p:cNvGrpSpPr/>
                <p:nvPr/>
              </p:nvGrpSpPr>
              <p:grpSpPr>
                <a:xfrm>
                  <a:off x="974039" y="1461066"/>
                  <a:ext cx="560845" cy="1237733"/>
                  <a:chOff x="1361311" y="2021092"/>
                  <a:chExt cx="560845" cy="1237733"/>
                </a:xfrm>
              </p:grpSpPr>
              <p:pic>
                <p:nvPicPr>
                  <p:cNvPr id="9" name="Graphic 8" descr="Cell Tower outline">
                    <a:extLst>
                      <a:ext uri="{FF2B5EF4-FFF2-40B4-BE49-F238E27FC236}">
                        <a16:creationId xmlns:a16="http://schemas.microsoft.com/office/drawing/2014/main" id="{C8BB0EB0-53F0-4B56-05C3-EE089F8437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61311" y="2021092"/>
                    <a:ext cx="545395" cy="545395"/>
                  </a:xfrm>
                  <a:prstGeom prst="rect">
                    <a:avLst/>
                  </a:prstGeom>
                  <a:effectLst>
                    <a:outerShdw blurRad="50800" dist="38100" dir="5400000" algn="t" rotWithShape="0">
                      <a:prstClr val="black">
                        <a:alpha val="40000"/>
                      </a:prstClr>
                    </a:outerShdw>
                  </a:effectLst>
                </p:spPr>
              </p:pic>
              <p:pic>
                <p:nvPicPr>
                  <p:cNvPr id="11" name="Graphic 10" descr="Smart Phone outline">
                    <a:extLst>
                      <a:ext uri="{FF2B5EF4-FFF2-40B4-BE49-F238E27FC236}">
                        <a16:creationId xmlns:a16="http://schemas.microsoft.com/office/drawing/2014/main" id="{0D8A4B87-3C2B-850C-92B0-D520F7DE02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76761" y="2713429"/>
                    <a:ext cx="545395" cy="545396"/>
                  </a:xfrm>
                  <a:prstGeom prst="rect">
                    <a:avLst/>
                  </a:prstGeom>
                  <a:effectLst>
                    <a:outerShdw blurRad="50800" dist="38100" dir="5400000" algn="t" rotWithShape="0">
                      <a:prstClr val="black">
                        <a:alpha val="40000"/>
                      </a:prstClr>
                    </a:outerShdw>
                  </a:effectLst>
                </p:spPr>
              </p:pic>
            </p:grpSp>
            <p:sp>
              <p:nvSpPr>
                <p:cNvPr id="52" name="Rectangle: Rounded Corners 51">
                  <a:extLst>
                    <a:ext uri="{FF2B5EF4-FFF2-40B4-BE49-F238E27FC236}">
                      <a16:creationId xmlns:a16="http://schemas.microsoft.com/office/drawing/2014/main" id="{0A7A95EC-B2D6-5040-C73A-6A92BC0ECDAF}"/>
                    </a:ext>
                  </a:extLst>
                </p:cNvPr>
                <p:cNvSpPr/>
                <p:nvPr/>
              </p:nvSpPr>
              <p:spPr>
                <a:xfrm>
                  <a:off x="1461628" y="1186434"/>
                  <a:ext cx="2377440" cy="1828800"/>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noAutofit/>
                </a:bodyPr>
                <a:lstStyle/>
                <a:p>
                  <a:pPr algn="ctr" defTabSz="685800">
                    <a:defRPr/>
                  </a:pPr>
                  <a:r>
                    <a:rPr lang="en-US" sz="1350" b="1" dirty="0">
                      <a:solidFill>
                        <a:schemeClr val="accent1">
                          <a:lumMod val="50000"/>
                        </a:schemeClr>
                      </a:solidFill>
                      <a:latin typeface="Montserrat" panose="00000500000000000000" pitchFamily="2" charset="0"/>
                    </a:rPr>
                    <a:t>Communications Infrastructure &amp; Mobile Applications</a:t>
                  </a:r>
                </a:p>
                <a:p>
                  <a:pPr algn="ctr"/>
                  <a:endParaRPr lang="en-US" sz="1350" b="1" dirty="0">
                    <a:solidFill>
                      <a:schemeClr val="tx1"/>
                    </a:solidFill>
                    <a:latin typeface="Montserrat" panose="00000500000000000000" pitchFamily="2" charset="0"/>
                  </a:endParaRPr>
                </a:p>
              </p:txBody>
            </p:sp>
          </p:grpSp>
          <p:grpSp>
            <p:nvGrpSpPr>
              <p:cNvPr id="61" name="Group 60">
                <a:extLst>
                  <a:ext uri="{FF2B5EF4-FFF2-40B4-BE49-F238E27FC236}">
                    <a16:creationId xmlns:a16="http://schemas.microsoft.com/office/drawing/2014/main" id="{9D1F73D6-221C-743E-3CC8-A290A4B69594}"/>
                  </a:ext>
                </a:extLst>
              </p:cNvPr>
              <p:cNvGrpSpPr/>
              <p:nvPr/>
            </p:nvGrpSpPr>
            <p:grpSpPr>
              <a:xfrm>
                <a:off x="941264" y="4770768"/>
                <a:ext cx="2844929" cy="2159430"/>
                <a:chOff x="7245130" y="4391014"/>
                <a:chExt cx="2844929" cy="2159430"/>
              </a:xfrm>
            </p:grpSpPr>
            <p:grpSp>
              <p:nvGrpSpPr>
                <p:cNvPr id="16" name="Group 15">
                  <a:extLst>
                    <a:ext uri="{FF2B5EF4-FFF2-40B4-BE49-F238E27FC236}">
                      <a16:creationId xmlns:a16="http://schemas.microsoft.com/office/drawing/2014/main" id="{7041B098-FAA7-B392-90D7-E11A59934BA3}"/>
                    </a:ext>
                  </a:extLst>
                </p:cNvPr>
                <p:cNvGrpSpPr/>
                <p:nvPr/>
              </p:nvGrpSpPr>
              <p:grpSpPr>
                <a:xfrm>
                  <a:off x="7245130" y="4391014"/>
                  <a:ext cx="610195" cy="1656470"/>
                  <a:chOff x="6996778" y="3567967"/>
                  <a:chExt cx="610195" cy="1656470"/>
                </a:xfrm>
              </p:grpSpPr>
              <p:pic>
                <p:nvPicPr>
                  <p:cNvPr id="13" name="Graphic 12" descr="Electric car outline">
                    <a:extLst>
                      <a:ext uri="{FF2B5EF4-FFF2-40B4-BE49-F238E27FC236}">
                        <a16:creationId xmlns:a16="http://schemas.microsoft.com/office/drawing/2014/main" id="{C0EA2F7F-7DC9-AB85-5664-8167C645241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2080" y="3567967"/>
                    <a:ext cx="573166" cy="573167"/>
                  </a:xfrm>
                  <a:prstGeom prst="rect">
                    <a:avLst/>
                  </a:prstGeom>
                  <a:effectLst>
                    <a:outerShdw blurRad="50800" dist="38100" dir="5400000" algn="t" rotWithShape="0">
                      <a:prstClr val="black">
                        <a:alpha val="40000"/>
                      </a:prstClr>
                    </a:outerShdw>
                  </a:effectLst>
                </p:spPr>
              </p:pic>
              <p:pic>
                <p:nvPicPr>
                  <p:cNvPr id="15" name="Graphic 14" descr="Delivery outline">
                    <a:extLst>
                      <a:ext uri="{FF2B5EF4-FFF2-40B4-BE49-F238E27FC236}">
                        <a16:creationId xmlns:a16="http://schemas.microsoft.com/office/drawing/2014/main" id="{10C1BF2F-3A98-A21D-EE69-01BE84EFEBB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96778" y="4141134"/>
                    <a:ext cx="573166" cy="573168"/>
                  </a:xfrm>
                  <a:prstGeom prst="rect">
                    <a:avLst/>
                  </a:prstGeom>
                  <a:effectLst>
                    <a:outerShdw blurRad="50800" dist="38100" dir="5400000" algn="t" rotWithShape="0">
                      <a:prstClr val="black">
                        <a:alpha val="40000"/>
                      </a:prstClr>
                    </a:outerShdw>
                  </a:effectLst>
                </p:spPr>
              </p:pic>
              <p:pic>
                <p:nvPicPr>
                  <p:cNvPr id="17" name="Graphic 16" descr="Ambulance outline">
                    <a:extLst>
                      <a:ext uri="{FF2B5EF4-FFF2-40B4-BE49-F238E27FC236}">
                        <a16:creationId xmlns:a16="http://schemas.microsoft.com/office/drawing/2014/main" id="{CD35632D-452F-E139-4F45-2A557B1DC58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7033807" y="4651271"/>
                    <a:ext cx="573166" cy="573166"/>
                  </a:xfrm>
                  <a:prstGeom prst="rect">
                    <a:avLst/>
                  </a:prstGeom>
                  <a:effectLst>
                    <a:outerShdw blurRad="50800" dist="38100" dir="5400000" algn="t" rotWithShape="0">
                      <a:prstClr val="black">
                        <a:alpha val="40000"/>
                      </a:prstClr>
                    </a:outerShdw>
                  </a:effectLst>
                </p:spPr>
              </p:pic>
            </p:grpSp>
            <p:sp>
              <p:nvSpPr>
                <p:cNvPr id="57" name="Rectangle: Rounded Corners 56">
                  <a:extLst>
                    <a:ext uri="{FF2B5EF4-FFF2-40B4-BE49-F238E27FC236}">
                      <a16:creationId xmlns:a16="http://schemas.microsoft.com/office/drawing/2014/main" id="{780FA2C9-DC4E-61C1-93DC-48AC195BFD7B}"/>
                    </a:ext>
                  </a:extLst>
                </p:cNvPr>
                <p:cNvSpPr/>
                <p:nvPr/>
              </p:nvSpPr>
              <p:spPr>
                <a:xfrm>
                  <a:off x="7712619" y="4721644"/>
                  <a:ext cx="2377440" cy="1828800"/>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noAutofit/>
                </a:bodyPr>
                <a:lstStyle/>
                <a:p>
                  <a:pPr algn="ctr"/>
                  <a:r>
                    <a:rPr lang="en-US" sz="1350" b="1">
                      <a:solidFill>
                        <a:schemeClr val="accent1">
                          <a:lumMod val="50000"/>
                        </a:schemeClr>
                      </a:solidFill>
                      <a:latin typeface="Montserrat" panose="00000500000000000000" pitchFamily="2" charset="0"/>
                    </a:rPr>
                    <a:t>Transportation Services</a:t>
                  </a:r>
                </a:p>
                <a:p>
                  <a:pPr algn="ctr"/>
                  <a:endParaRPr lang="en-US" sz="1350" b="1">
                    <a:solidFill>
                      <a:schemeClr val="accent1">
                        <a:lumMod val="50000"/>
                      </a:schemeClr>
                    </a:solidFill>
                    <a:latin typeface="Montserrat" panose="00000500000000000000" pitchFamily="2" charset="0"/>
                  </a:endParaRPr>
                </a:p>
              </p:txBody>
            </p:sp>
          </p:grpSp>
          <p:grpSp>
            <p:nvGrpSpPr>
              <p:cNvPr id="64" name="Group 63">
                <a:extLst>
                  <a:ext uri="{FF2B5EF4-FFF2-40B4-BE49-F238E27FC236}">
                    <a16:creationId xmlns:a16="http://schemas.microsoft.com/office/drawing/2014/main" id="{22C73A98-5779-E4DF-8E87-7E39AD67D9E6}"/>
                  </a:ext>
                </a:extLst>
              </p:cNvPr>
              <p:cNvGrpSpPr/>
              <p:nvPr/>
            </p:nvGrpSpPr>
            <p:grpSpPr>
              <a:xfrm>
                <a:off x="7639553" y="895423"/>
                <a:ext cx="2918158" cy="1174756"/>
                <a:chOff x="4518982" y="1254652"/>
                <a:chExt cx="2918158" cy="1174756"/>
              </a:xfrm>
            </p:grpSpPr>
            <p:grpSp>
              <p:nvGrpSpPr>
                <p:cNvPr id="63" name="Group 62">
                  <a:extLst>
                    <a:ext uri="{FF2B5EF4-FFF2-40B4-BE49-F238E27FC236}">
                      <a16:creationId xmlns:a16="http://schemas.microsoft.com/office/drawing/2014/main" id="{CCE3D483-897B-98B4-6D7E-A2FF19F198A5}"/>
                    </a:ext>
                  </a:extLst>
                </p:cNvPr>
                <p:cNvGrpSpPr/>
                <p:nvPr/>
              </p:nvGrpSpPr>
              <p:grpSpPr>
                <a:xfrm>
                  <a:off x="6931317" y="1254652"/>
                  <a:ext cx="505823" cy="1150841"/>
                  <a:chOff x="5836342" y="1071352"/>
                  <a:chExt cx="505823" cy="1150841"/>
                </a:xfrm>
              </p:grpSpPr>
              <p:pic>
                <p:nvPicPr>
                  <p:cNvPr id="19" name="Graphic 18" descr="Bank outline">
                    <a:extLst>
                      <a:ext uri="{FF2B5EF4-FFF2-40B4-BE49-F238E27FC236}">
                        <a16:creationId xmlns:a16="http://schemas.microsoft.com/office/drawing/2014/main" id="{C7511671-E692-528A-24BB-215AF6B9DD9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36342" y="1071352"/>
                    <a:ext cx="489521" cy="489521"/>
                  </a:xfrm>
                  <a:prstGeom prst="rect">
                    <a:avLst/>
                  </a:prstGeom>
                  <a:effectLst>
                    <a:outerShdw blurRad="50800" dist="38100" dir="5400000" algn="t" rotWithShape="0">
                      <a:prstClr val="black">
                        <a:alpha val="40000"/>
                      </a:prstClr>
                    </a:outerShdw>
                  </a:effectLst>
                </p:spPr>
              </p:pic>
              <p:pic>
                <p:nvPicPr>
                  <p:cNvPr id="21" name="Graphic 20" descr="Credit card outline">
                    <a:extLst>
                      <a:ext uri="{FF2B5EF4-FFF2-40B4-BE49-F238E27FC236}">
                        <a16:creationId xmlns:a16="http://schemas.microsoft.com/office/drawing/2014/main" id="{3640266B-44FA-E4E6-0F7C-3D1E5C0C68D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853228" y="1733256"/>
                    <a:ext cx="488937" cy="488937"/>
                  </a:xfrm>
                  <a:prstGeom prst="rect">
                    <a:avLst/>
                  </a:prstGeom>
                  <a:effectLst>
                    <a:outerShdw blurRad="50800" dist="38100" dir="5400000" algn="t" rotWithShape="0">
                      <a:prstClr val="black">
                        <a:alpha val="40000"/>
                      </a:prstClr>
                    </a:outerShdw>
                  </a:effectLst>
                </p:spPr>
              </p:pic>
            </p:grpSp>
            <p:sp>
              <p:nvSpPr>
                <p:cNvPr id="62" name="Rectangle: Rounded Corners 61">
                  <a:extLst>
                    <a:ext uri="{FF2B5EF4-FFF2-40B4-BE49-F238E27FC236}">
                      <a16:creationId xmlns:a16="http://schemas.microsoft.com/office/drawing/2014/main" id="{F3C75BAB-AFD7-65D3-254B-E10A2BC5EFED}"/>
                    </a:ext>
                  </a:extLst>
                </p:cNvPr>
                <p:cNvSpPr/>
                <p:nvPr/>
              </p:nvSpPr>
              <p:spPr>
                <a:xfrm>
                  <a:off x="4518982" y="1498558"/>
                  <a:ext cx="2377440" cy="930850"/>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noAutofit/>
                </a:bodyPr>
                <a:lstStyle/>
                <a:p>
                  <a:pPr algn="ctr" defTabSz="685800">
                    <a:defRPr/>
                  </a:pPr>
                  <a:r>
                    <a:rPr lang="en-US" sz="1350" b="1">
                      <a:solidFill>
                        <a:schemeClr val="accent1">
                          <a:lumMod val="50000"/>
                        </a:schemeClr>
                      </a:solidFill>
                      <a:latin typeface="Montserrat" panose="00000500000000000000" pitchFamily="2" charset="0"/>
                    </a:rPr>
                    <a:t>Payment &amp; Financial Services</a:t>
                  </a:r>
                </a:p>
                <a:p>
                  <a:pPr algn="ctr"/>
                  <a:endParaRPr lang="en-US" sz="1350" b="1">
                    <a:solidFill>
                      <a:schemeClr val="accent1">
                        <a:lumMod val="50000"/>
                      </a:schemeClr>
                    </a:solidFill>
                    <a:latin typeface="Montserrat" panose="00000500000000000000" pitchFamily="2" charset="0"/>
                  </a:endParaRPr>
                </a:p>
              </p:txBody>
            </p:sp>
          </p:grpSp>
          <p:grpSp>
            <p:nvGrpSpPr>
              <p:cNvPr id="71" name="Group 70">
                <a:extLst>
                  <a:ext uri="{FF2B5EF4-FFF2-40B4-BE49-F238E27FC236}">
                    <a16:creationId xmlns:a16="http://schemas.microsoft.com/office/drawing/2014/main" id="{A3929531-87CF-CA33-4880-F79307DDEC6D}"/>
                  </a:ext>
                </a:extLst>
              </p:cNvPr>
              <p:cNvGrpSpPr/>
              <p:nvPr/>
            </p:nvGrpSpPr>
            <p:grpSpPr>
              <a:xfrm>
                <a:off x="7674447" y="2810291"/>
                <a:ext cx="2900513" cy="1909163"/>
                <a:chOff x="7677486" y="1135622"/>
                <a:chExt cx="2900513" cy="1909163"/>
              </a:xfrm>
            </p:grpSpPr>
            <p:grpSp>
              <p:nvGrpSpPr>
                <p:cNvPr id="31" name="Group 30">
                  <a:extLst>
                    <a:ext uri="{FF2B5EF4-FFF2-40B4-BE49-F238E27FC236}">
                      <a16:creationId xmlns:a16="http://schemas.microsoft.com/office/drawing/2014/main" id="{49457A56-86B5-60D7-3CC6-0E9A331CAFF2}"/>
                    </a:ext>
                  </a:extLst>
                </p:cNvPr>
                <p:cNvGrpSpPr/>
                <p:nvPr/>
              </p:nvGrpSpPr>
              <p:grpSpPr>
                <a:xfrm>
                  <a:off x="9972000" y="1135622"/>
                  <a:ext cx="605999" cy="1306954"/>
                  <a:chOff x="10150583" y="1574551"/>
                  <a:chExt cx="605999" cy="1306954"/>
                </a:xfrm>
              </p:grpSpPr>
              <p:pic>
                <p:nvPicPr>
                  <p:cNvPr id="23" name="Graphic 22" descr="Employee badge outline">
                    <a:extLst>
                      <a:ext uri="{FF2B5EF4-FFF2-40B4-BE49-F238E27FC236}">
                        <a16:creationId xmlns:a16="http://schemas.microsoft.com/office/drawing/2014/main" id="{15C0F248-0477-A41C-87BE-19D6163B636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205909" y="2348081"/>
                    <a:ext cx="533424" cy="533424"/>
                  </a:xfrm>
                  <a:prstGeom prst="rect">
                    <a:avLst/>
                  </a:prstGeom>
                  <a:effectLst>
                    <a:outerShdw blurRad="50800" dist="38100" dir="5400000" algn="t" rotWithShape="0">
                      <a:prstClr val="black">
                        <a:alpha val="40000"/>
                      </a:prstClr>
                    </a:outerShdw>
                  </a:effectLst>
                </p:spPr>
              </p:pic>
              <p:pic>
                <p:nvPicPr>
                  <p:cNvPr id="30" name="Graphic 29" descr="Route (Two Pins With A Path) outline">
                    <a:extLst>
                      <a:ext uri="{FF2B5EF4-FFF2-40B4-BE49-F238E27FC236}">
                        <a16:creationId xmlns:a16="http://schemas.microsoft.com/office/drawing/2014/main" id="{F6062A12-20D7-BFCF-7247-5B38085EDAF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150583" y="1574551"/>
                    <a:ext cx="605999" cy="605999"/>
                  </a:xfrm>
                  <a:prstGeom prst="rect">
                    <a:avLst/>
                  </a:prstGeom>
                  <a:effectLst>
                    <a:outerShdw blurRad="50800" dist="38100" dir="5400000" algn="t" rotWithShape="0">
                      <a:prstClr val="black">
                        <a:alpha val="40000"/>
                      </a:prstClr>
                    </a:outerShdw>
                  </a:effectLst>
                </p:spPr>
              </p:pic>
            </p:grpSp>
            <p:sp>
              <p:nvSpPr>
                <p:cNvPr id="67" name="Rectangle: Rounded Corners 66">
                  <a:extLst>
                    <a:ext uri="{FF2B5EF4-FFF2-40B4-BE49-F238E27FC236}">
                      <a16:creationId xmlns:a16="http://schemas.microsoft.com/office/drawing/2014/main" id="{583F8D3F-E3C5-DF26-E879-5CBADE8A6790}"/>
                    </a:ext>
                  </a:extLst>
                </p:cNvPr>
                <p:cNvSpPr/>
                <p:nvPr/>
              </p:nvSpPr>
              <p:spPr>
                <a:xfrm>
                  <a:off x="7677486" y="1215985"/>
                  <a:ext cx="2377440" cy="1828800"/>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noAutofit/>
                </a:bodyPr>
                <a:lstStyle/>
                <a:p>
                  <a:pPr algn="ctr" defTabSz="685800">
                    <a:defRPr/>
                  </a:pPr>
                  <a:r>
                    <a:rPr lang="en-US" sz="1350" b="1">
                      <a:solidFill>
                        <a:schemeClr val="accent1">
                          <a:lumMod val="50000"/>
                        </a:schemeClr>
                      </a:solidFill>
                      <a:latin typeface="Montserrat" panose="00000500000000000000" pitchFamily="2" charset="0"/>
                    </a:rPr>
                    <a:t>Personally Identifiable Information</a:t>
                  </a:r>
                </a:p>
                <a:p>
                  <a:pPr algn="ctr"/>
                  <a:endParaRPr lang="en-US" sz="1350" b="1">
                    <a:solidFill>
                      <a:schemeClr val="accent1">
                        <a:lumMod val="50000"/>
                      </a:schemeClr>
                    </a:solidFill>
                    <a:latin typeface="Montserrat" panose="00000500000000000000" pitchFamily="2" charset="0"/>
                  </a:endParaRPr>
                </a:p>
              </p:txBody>
            </p:sp>
          </p:grpSp>
          <p:grpSp>
            <p:nvGrpSpPr>
              <p:cNvPr id="79" name="Group 78">
                <a:extLst>
                  <a:ext uri="{FF2B5EF4-FFF2-40B4-BE49-F238E27FC236}">
                    <a16:creationId xmlns:a16="http://schemas.microsoft.com/office/drawing/2014/main" id="{6F9BFC8C-BD81-B627-EC4C-AB4423115B5A}"/>
                  </a:ext>
                </a:extLst>
              </p:cNvPr>
              <p:cNvGrpSpPr/>
              <p:nvPr/>
            </p:nvGrpSpPr>
            <p:grpSpPr>
              <a:xfrm>
                <a:off x="7943069" y="4633871"/>
                <a:ext cx="2642242" cy="1800384"/>
                <a:chOff x="8002754" y="4254117"/>
                <a:chExt cx="2642242" cy="1800384"/>
              </a:xfrm>
            </p:grpSpPr>
            <p:grpSp>
              <p:nvGrpSpPr>
                <p:cNvPr id="80" name="Group 79">
                  <a:extLst>
                    <a:ext uri="{FF2B5EF4-FFF2-40B4-BE49-F238E27FC236}">
                      <a16:creationId xmlns:a16="http://schemas.microsoft.com/office/drawing/2014/main" id="{7664F36E-2CB6-32D0-CFA1-E18E071755E6}"/>
                    </a:ext>
                  </a:extLst>
                </p:cNvPr>
                <p:cNvGrpSpPr/>
                <p:nvPr/>
              </p:nvGrpSpPr>
              <p:grpSpPr>
                <a:xfrm>
                  <a:off x="10083972" y="4254117"/>
                  <a:ext cx="561024" cy="1800384"/>
                  <a:chOff x="9835620" y="3431070"/>
                  <a:chExt cx="561024" cy="1800384"/>
                </a:xfrm>
              </p:grpSpPr>
              <p:pic>
                <p:nvPicPr>
                  <p:cNvPr id="82" name="Graphic 81" descr="Cloud Computing outline">
                    <a:extLst>
                      <a:ext uri="{FF2B5EF4-FFF2-40B4-BE49-F238E27FC236}">
                        <a16:creationId xmlns:a16="http://schemas.microsoft.com/office/drawing/2014/main" id="{FBCF9C82-EADF-8B98-C120-CD13AD47910A}"/>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9863220" y="4698030"/>
                    <a:ext cx="533424" cy="533424"/>
                  </a:xfrm>
                  <a:prstGeom prst="rect">
                    <a:avLst/>
                  </a:prstGeom>
                  <a:effectLst>
                    <a:outerShdw blurRad="50800" dist="38100" dir="5400000" algn="t" rotWithShape="0">
                      <a:prstClr val="black">
                        <a:alpha val="40000"/>
                      </a:prstClr>
                    </a:outerShdw>
                  </a:effectLst>
                </p:spPr>
              </p:pic>
              <p:pic>
                <p:nvPicPr>
                  <p:cNvPr id="83" name="Graphic 82" descr="Database outline">
                    <a:extLst>
                      <a:ext uri="{FF2B5EF4-FFF2-40B4-BE49-F238E27FC236}">
                        <a16:creationId xmlns:a16="http://schemas.microsoft.com/office/drawing/2014/main" id="{4D74F553-C1DE-A39F-0E18-1639FB7CB9C9}"/>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p:blipFill>
                <p:spPr>
                  <a:xfrm>
                    <a:off x="9835620" y="3431070"/>
                    <a:ext cx="533424" cy="533424"/>
                  </a:xfrm>
                  <a:prstGeom prst="rect">
                    <a:avLst/>
                  </a:prstGeom>
                  <a:effectLst>
                    <a:outerShdw blurRad="50800" dist="38100" dir="5400000" algn="t" rotWithShape="0">
                      <a:prstClr val="black">
                        <a:alpha val="40000"/>
                      </a:prstClr>
                    </a:outerShdw>
                  </a:effectLst>
                </p:spPr>
              </p:pic>
              <p:pic>
                <p:nvPicPr>
                  <p:cNvPr id="84" name="Graphic 83" descr="Server outline">
                    <a:extLst>
                      <a:ext uri="{FF2B5EF4-FFF2-40B4-BE49-F238E27FC236}">
                        <a16:creationId xmlns:a16="http://schemas.microsoft.com/office/drawing/2014/main" id="{A29EBA7B-CA61-B189-2FCA-D3220AD73095}"/>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p:blipFill>
                <p:spPr>
                  <a:xfrm>
                    <a:off x="9835620" y="4105293"/>
                    <a:ext cx="533424" cy="533424"/>
                  </a:xfrm>
                  <a:prstGeom prst="rect">
                    <a:avLst/>
                  </a:prstGeom>
                  <a:effectLst>
                    <a:outerShdw blurRad="50800" dist="38100" dir="5400000" algn="t" rotWithShape="0">
                      <a:prstClr val="black">
                        <a:alpha val="40000"/>
                      </a:prstClr>
                    </a:outerShdw>
                  </a:effectLst>
                </p:spPr>
              </p:pic>
            </p:grpSp>
            <p:sp>
              <p:nvSpPr>
                <p:cNvPr id="81" name="Rectangle: Rounded Corners 80">
                  <a:extLst>
                    <a:ext uri="{FF2B5EF4-FFF2-40B4-BE49-F238E27FC236}">
                      <a16:creationId xmlns:a16="http://schemas.microsoft.com/office/drawing/2014/main" id="{D0338978-F037-5559-C849-C8543089D940}"/>
                    </a:ext>
                  </a:extLst>
                </p:cNvPr>
                <p:cNvSpPr/>
                <p:nvPr/>
              </p:nvSpPr>
              <p:spPr>
                <a:xfrm>
                  <a:off x="8002754" y="4787541"/>
                  <a:ext cx="1877525" cy="881176"/>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noAutofit/>
                </a:bodyPr>
                <a:lstStyle/>
                <a:p>
                  <a:pPr algn="ctr"/>
                  <a:r>
                    <a:rPr lang="en-US" sz="1350" b="1">
                      <a:solidFill>
                        <a:schemeClr val="accent1">
                          <a:lumMod val="50000"/>
                        </a:schemeClr>
                      </a:solidFill>
                      <a:latin typeface="Montserrat" panose="00000500000000000000" pitchFamily="2" charset="0"/>
                    </a:rPr>
                    <a:t>Information Technology</a:t>
                  </a:r>
                </a:p>
                <a:p>
                  <a:pPr algn="ctr"/>
                  <a:endParaRPr lang="en-US" sz="1350" b="1">
                    <a:solidFill>
                      <a:schemeClr val="accent1">
                        <a:lumMod val="50000"/>
                      </a:schemeClr>
                    </a:solidFill>
                    <a:latin typeface="Montserrat" panose="00000500000000000000" pitchFamily="2" charset="0"/>
                  </a:endParaRPr>
                </a:p>
              </p:txBody>
            </p:sp>
          </p:grpSp>
        </p:grpSp>
        <p:sp>
          <p:nvSpPr>
            <p:cNvPr id="87" name="Rectangle: Rounded Corners 86">
              <a:extLst>
                <a:ext uri="{FF2B5EF4-FFF2-40B4-BE49-F238E27FC236}">
                  <a16:creationId xmlns:a16="http://schemas.microsoft.com/office/drawing/2014/main" id="{34FE792C-E43B-2525-4F8D-8301B92DB08D}"/>
                </a:ext>
              </a:extLst>
            </p:cNvPr>
            <p:cNvSpPr/>
            <p:nvPr/>
          </p:nvSpPr>
          <p:spPr>
            <a:xfrm>
              <a:off x="4677605" y="4990531"/>
              <a:ext cx="2798374" cy="1206774"/>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noAutofit/>
            </a:bodyPr>
            <a:lstStyle/>
            <a:p>
              <a:pPr algn="ctr" defTabSz="685800">
                <a:defRPr/>
              </a:pPr>
              <a:r>
                <a:rPr lang="en-US" sz="1600" b="1">
                  <a:solidFill>
                    <a:prstClr val="black"/>
                  </a:solidFill>
                  <a:latin typeface="Montserrat" panose="00000500000000000000" pitchFamily="2" charset="0"/>
                </a:rPr>
                <a:t>Electric Vehicle </a:t>
              </a:r>
            </a:p>
            <a:p>
              <a:pPr algn="ctr" defTabSz="685800">
                <a:defRPr/>
              </a:pPr>
              <a:r>
                <a:rPr lang="en-US" sz="1600" b="1">
                  <a:solidFill>
                    <a:prstClr val="black"/>
                  </a:solidFill>
                  <a:latin typeface="Montserrat" panose="00000500000000000000" pitchFamily="2" charset="0"/>
                </a:rPr>
                <a:t>Charging Infrastructure</a:t>
              </a:r>
            </a:p>
          </p:txBody>
        </p:sp>
      </p:grpSp>
      <p:cxnSp>
        <p:nvCxnSpPr>
          <p:cNvPr id="27" name="Straight Arrow Connector 26">
            <a:extLst>
              <a:ext uri="{FF2B5EF4-FFF2-40B4-BE49-F238E27FC236}">
                <a16:creationId xmlns:a16="http://schemas.microsoft.com/office/drawing/2014/main" id="{42C13F0C-42CA-04BC-A278-62274A4DE3E5}"/>
              </a:ext>
            </a:extLst>
          </p:cNvPr>
          <p:cNvCxnSpPr>
            <a:cxnSpLocks/>
          </p:cNvCxnSpPr>
          <p:nvPr/>
        </p:nvCxnSpPr>
        <p:spPr>
          <a:xfrm flipH="1">
            <a:off x="5218202" y="1674845"/>
            <a:ext cx="757302" cy="517427"/>
          </a:xfrm>
          <a:prstGeom prst="straightConnector1">
            <a:avLst/>
          </a:prstGeom>
          <a:ln w="6350">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37412878-0070-694E-2A10-64F1182C0E09}"/>
              </a:ext>
            </a:extLst>
          </p:cNvPr>
          <p:cNvCxnSpPr>
            <a:cxnSpLocks/>
          </p:cNvCxnSpPr>
          <p:nvPr/>
        </p:nvCxnSpPr>
        <p:spPr>
          <a:xfrm flipH="1">
            <a:off x="2783179" y="3055657"/>
            <a:ext cx="661723" cy="0"/>
          </a:xfrm>
          <a:prstGeom prst="straightConnector1">
            <a:avLst/>
          </a:prstGeom>
          <a:ln w="6350">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05D1834D-2EF3-24F5-CC69-F76750F20D8E}"/>
              </a:ext>
            </a:extLst>
          </p:cNvPr>
          <p:cNvCxnSpPr>
            <a:cxnSpLocks/>
          </p:cNvCxnSpPr>
          <p:nvPr/>
        </p:nvCxnSpPr>
        <p:spPr>
          <a:xfrm flipH="1">
            <a:off x="5406791" y="3063680"/>
            <a:ext cx="584213" cy="10008"/>
          </a:xfrm>
          <a:prstGeom prst="straightConnector1">
            <a:avLst/>
          </a:prstGeom>
          <a:ln w="6350">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pic>
        <p:nvPicPr>
          <p:cNvPr id="118" name="Picture 117" descr="A car charging at a charging station&#10;&#10;Description automatically generated">
            <a:extLst>
              <a:ext uri="{FF2B5EF4-FFF2-40B4-BE49-F238E27FC236}">
                <a16:creationId xmlns:a16="http://schemas.microsoft.com/office/drawing/2014/main" id="{D4692782-C9F9-F1F0-B5CB-AB52E1D0573A}"/>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511967" y="1989006"/>
            <a:ext cx="1796800" cy="1796800"/>
          </a:xfrm>
          <a:prstGeom prst="rect">
            <a:avLst/>
          </a:prstGeom>
        </p:spPr>
      </p:pic>
      <p:cxnSp>
        <p:nvCxnSpPr>
          <p:cNvPr id="133" name="Straight Arrow Connector 132">
            <a:extLst>
              <a:ext uri="{FF2B5EF4-FFF2-40B4-BE49-F238E27FC236}">
                <a16:creationId xmlns:a16="http://schemas.microsoft.com/office/drawing/2014/main" id="{6B13A3DD-7413-0DE1-A1A8-95CB4D5E0782}"/>
              </a:ext>
            </a:extLst>
          </p:cNvPr>
          <p:cNvCxnSpPr>
            <a:cxnSpLocks/>
          </p:cNvCxnSpPr>
          <p:nvPr/>
        </p:nvCxnSpPr>
        <p:spPr>
          <a:xfrm flipH="1" flipV="1">
            <a:off x="2827976" y="1747329"/>
            <a:ext cx="829616" cy="423135"/>
          </a:xfrm>
          <a:prstGeom prst="straightConnector1">
            <a:avLst/>
          </a:prstGeom>
          <a:ln w="6350">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05A71360-209B-0A99-AB33-76EBA26668EE}"/>
              </a:ext>
            </a:extLst>
          </p:cNvPr>
          <p:cNvCxnSpPr>
            <a:cxnSpLocks/>
          </p:cNvCxnSpPr>
          <p:nvPr/>
        </p:nvCxnSpPr>
        <p:spPr>
          <a:xfrm>
            <a:off x="5153025" y="3727067"/>
            <a:ext cx="862859" cy="404454"/>
          </a:xfrm>
          <a:prstGeom prst="straightConnector1">
            <a:avLst/>
          </a:prstGeom>
          <a:ln w="6350">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B68DAFC2-6F41-F9FC-74F4-4B2BAEAFA834}"/>
              </a:ext>
            </a:extLst>
          </p:cNvPr>
          <p:cNvCxnSpPr>
            <a:cxnSpLocks/>
          </p:cNvCxnSpPr>
          <p:nvPr/>
        </p:nvCxnSpPr>
        <p:spPr>
          <a:xfrm flipH="1">
            <a:off x="2911355" y="3715428"/>
            <a:ext cx="634165" cy="494063"/>
          </a:xfrm>
          <a:prstGeom prst="straightConnector1">
            <a:avLst/>
          </a:prstGeom>
          <a:ln w="6350">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1200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430F085-C7AC-2113-27DC-76D8F9F6426A}"/>
              </a:ext>
            </a:extLst>
          </p:cNvPr>
          <p:cNvSpPr>
            <a:spLocks noGrp="1"/>
          </p:cNvSpPr>
          <p:nvPr>
            <p:ph idx="1"/>
          </p:nvPr>
        </p:nvSpPr>
        <p:spPr>
          <a:xfrm>
            <a:off x="379250" y="739280"/>
            <a:ext cx="8229600" cy="1610221"/>
          </a:xfrm>
        </p:spPr>
        <p:txBody>
          <a:bodyPr vert="horz" lIns="91440" tIns="45720" rIns="91440" bIns="45720" rtlCol="0" anchor="t">
            <a:normAutofit/>
          </a:bodyPr>
          <a:lstStyle/>
          <a:p>
            <a:pPr marL="0" indent="0">
              <a:spcBef>
                <a:spcPts val="0"/>
              </a:spcBef>
              <a:buNone/>
              <a:tabLst>
                <a:tab pos="84533" algn="l"/>
              </a:tabLst>
            </a:pPr>
            <a:r>
              <a:rPr lang="en-US" sz="1800">
                <a:ea typeface="Roboto"/>
                <a:cs typeface="Roboto"/>
              </a:rPr>
              <a:t>The </a:t>
            </a:r>
            <a:r>
              <a:rPr lang="en-US" sz="1800" i="1">
                <a:ea typeface="Roboto"/>
                <a:cs typeface="Roboto"/>
              </a:rPr>
              <a:t>National Zero-Emission Freight Corridor Strategy </a:t>
            </a:r>
            <a:r>
              <a:rPr lang="en-US" sz="1800">
                <a:ea typeface="Roboto"/>
                <a:cs typeface="Roboto"/>
              </a:rPr>
              <a:t>seeks to </a:t>
            </a:r>
            <a:r>
              <a:rPr lang="en-US" sz="1800" b="1">
                <a:ea typeface="Roboto"/>
                <a:cs typeface="Roboto"/>
              </a:rPr>
              <a:t>align and accelerate cross-sector investments</a:t>
            </a:r>
            <a:r>
              <a:rPr lang="en-US" sz="1800">
                <a:ea typeface="Roboto"/>
                <a:cs typeface="Roboto"/>
              </a:rPr>
              <a:t> in zero-emission medium- and heavy-duty vehicle (ZE-MHDV) infrastructure and </a:t>
            </a:r>
            <a:r>
              <a:rPr lang="en-US" sz="1800" b="1">
                <a:ea typeface="Roboto"/>
                <a:cs typeface="Roboto"/>
              </a:rPr>
              <a:t>clearly signal the need to bolster electric grid and hydrogen planning</a:t>
            </a:r>
            <a:r>
              <a:rPr lang="en-US" sz="1800">
                <a:ea typeface="Roboto"/>
                <a:cs typeface="Roboto"/>
              </a:rPr>
              <a:t> to achieve a zero-emission freight network by 2040.</a:t>
            </a:r>
            <a:endParaRPr lang="en-US" sz="1800">
              <a:ea typeface="Roboto"/>
              <a:cs typeface="Calibri"/>
            </a:endParaRPr>
          </a:p>
        </p:txBody>
      </p:sp>
      <p:sp>
        <p:nvSpPr>
          <p:cNvPr id="4" name="Footer Placeholder 3">
            <a:extLst>
              <a:ext uri="{FF2B5EF4-FFF2-40B4-BE49-F238E27FC236}">
                <a16:creationId xmlns:a16="http://schemas.microsoft.com/office/drawing/2014/main" id="{A191494C-4568-A44D-FC68-8C5B248EC41B}"/>
              </a:ext>
            </a:extLst>
          </p:cNvPr>
          <p:cNvSpPr>
            <a:spLocks noGrp="1"/>
          </p:cNvSpPr>
          <p:nvPr>
            <p:ph type="ftr" sz="quarter" idx="10"/>
          </p:nvPr>
        </p:nvSpPr>
        <p:spPr>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Montserrat"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89">
              <a:defRPr/>
            </a:pPr>
            <a:endParaRPr lang="en-US">
              <a:solidFill>
                <a:srgbClr val="333333"/>
              </a:solidFill>
            </a:endParaRPr>
          </a:p>
        </p:txBody>
      </p:sp>
      <p:sp>
        <p:nvSpPr>
          <p:cNvPr id="2" name="Title 1">
            <a:extLst>
              <a:ext uri="{FF2B5EF4-FFF2-40B4-BE49-F238E27FC236}">
                <a16:creationId xmlns:a16="http://schemas.microsoft.com/office/drawing/2014/main" id="{81D819F0-D118-382D-8476-3AA1E5AC32AF}"/>
              </a:ext>
            </a:extLst>
          </p:cNvPr>
          <p:cNvSpPr>
            <a:spLocks noGrp="1"/>
          </p:cNvSpPr>
          <p:nvPr>
            <p:ph type="title"/>
          </p:nvPr>
        </p:nvSpPr>
        <p:spPr>
          <a:xfrm>
            <a:off x="457200" y="92263"/>
            <a:ext cx="8229600" cy="827357"/>
          </a:xfrm>
        </p:spPr>
        <p:txBody>
          <a:bodyPr/>
          <a:lstStyle/>
          <a:p>
            <a:pPr algn="ctr">
              <a:lnSpc>
                <a:spcPct val="209643"/>
              </a:lnSpc>
            </a:pPr>
            <a:r>
              <a:rPr lang="en-US" sz="2000" b="1">
                <a:latin typeface="Montserrat"/>
                <a:ea typeface="Roboto"/>
                <a:cs typeface="Roboto"/>
              </a:rPr>
              <a:t>Goal</a:t>
            </a:r>
            <a:endParaRPr lang="en-US" sz="2000"/>
          </a:p>
        </p:txBody>
      </p:sp>
      <p:pic>
        <p:nvPicPr>
          <p:cNvPr id="3" name="Picture 2">
            <a:extLst>
              <a:ext uri="{FF2B5EF4-FFF2-40B4-BE49-F238E27FC236}">
                <a16:creationId xmlns:a16="http://schemas.microsoft.com/office/drawing/2014/main" id="{7D63943D-AF9E-B249-0E56-AE798F64DF09}"/>
              </a:ext>
            </a:extLst>
          </p:cNvPr>
          <p:cNvPicPr>
            <a:picLocks noChangeAspect="1"/>
          </p:cNvPicPr>
          <p:nvPr/>
        </p:nvPicPr>
        <p:blipFill>
          <a:blip r:embed="rId3"/>
          <a:stretch>
            <a:fillRect/>
          </a:stretch>
        </p:blipFill>
        <p:spPr>
          <a:xfrm>
            <a:off x="1581770" y="1846150"/>
            <a:ext cx="5980461" cy="3548804"/>
          </a:xfrm>
          <a:prstGeom prst="rect">
            <a:avLst/>
          </a:prstGeom>
        </p:spPr>
      </p:pic>
    </p:spTree>
    <p:extLst>
      <p:ext uri="{BB962C8B-B14F-4D97-AF65-F5344CB8AC3E}">
        <p14:creationId xmlns:p14="http://schemas.microsoft.com/office/powerpoint/2010/main" val="2928733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3A8C0C-438A-204B-2A3A-1E73C1B854A4}"/>
              </a:ext>
            </a:extLst>
          </p:cNvPr>
          <p:cNvSpPr>
            <a:spLocks noGrp="1"/>
          </p:cNvSpPr>
          <p:nvPr>
            <p:ph type="ftr" sz="quarter" idx="10"/>
          </p:nvPr>
        </p:nvSpPr>
        <p:spPr/>
        <p:txBody>
          <a:bodyPr/>
          <a:lstStyle/>
          <a:p>
            <a:pPr algn="r" defTabSz="457189">
              <a:defRPr/>
            </a:pPr>
            <a:r>
              <a:rPr lang="en-US">
                <a:solidFill>
                  <a:srgbClr val="333333"/>
                </a:solidFill>
              </a:rPr>
              <a:t>driveelectric.gov  |  </a:t>
            </a:r>
            <a:fld id="{0F99AC56-3AFA-4382-996D-1F71D0DBB877}" type="slidenum">
              <a:rPr lang="en-US">
                <a:solidFill>
                  <a:srgbClr val="333333"/>
                </a:solidFill>
              </a:rPr>
              <a:pPr algn="r" defTabSz="457189">
                <a:defRPr/>
              </a:pPr>
              <a:t>7</a:t>
            </a:fld>
            <a:endParaRPr lang="en-US">
              <a:solidFill>
                <a:srgbClr val="333333"/>
              </a:solidFill>
            </a:endParaRPr>
          </a:p>
        </p:txBody>
      </p:sp>
      <p:sp>
        <p:nvSpPr>
          <p:cNvPr id="5" name="Title 4">
            <a:extLst>
              <a:ext uri="{FF2B5EF4-FFF2-40B4-BE49-F238E27FC236}">
                <a16:creationId xmlns:a16="http://schemas.microsoft.com/office/drawing/2014/main" id="{91F946BD-1999-9AAE-F6C7-501FB2083D2C}"/>
              </a:ext>
            </a:extLst>
          </p:cNvPr>
          <p:cNvSpPr>
            <a:spLocks noGrp="1"/>
          </p:cNvSpPr>
          <p:nvPr>
            <p:ph type="title"/>
          </p:nvPr>
        </p:nvSpPr>
        <p:spPr>
          <a:xfrm>
            <a:off x="279586" y="-163899"/>
            <a:ext cx="8701339" cy="827357"/>
          </a:xfrm>
        </p:spPr>
        <p:txBody>
          <a:bodyPr/>
          <a:lstStyle/>
          <a:p>
            <a:endParaRPr lang="en-US" sz="1600" b="1">
              <a:solidFill>
                <a:schemeClr val="tx1"/>
              </a:solidFill>
              <a:latin typeface="Montserrat"/>
              <a:ea typeface="Roboto"/>
              <a:cs typeface="Roboto"/>
            </a:endParaRPr>
          </a:p>
        </p:txBody>
      </p:sp>
      <p:sp>
        <p:nvSpPr>
          <p:cNvPr id="7" name="TextBox 6">
            <a:extLst>
              <a:ext uri="{FF2B5EF4-FFF2-40B4-BE49-F238E27FC236}">
                <a16:creationId xmlns:a16="http://schemas.microsoft.com/office/drawing/2014/main" id="{3C952193-BBA6-88F6-536A-A4307F4EE689}"/>
              </a:ext>
            </a:extLst>
          </p:cNvPr>
          <p:cNvSpPr txBox="1"/>
          <p:nvPr/>
        </p:nvSpPr>
        <p:spPr>
          <a:xfrm>
            <a:off x="-43669" y="592269"/>
            <a:ext cx="9187669" cy="4308872"/>
          </a:xfrm>
          <a:prstGeom prst="rect">
            <a:avLst/>
          </a:prstGeom>
          <a:noFill/>
        </p:spPr>
        <p:txBody>
          <a:bodyPr wrap="square" lIns="68580" tIns="34290" rIns="68580" bIns="34290" rtlCol="0" anchor="t">
            <a:spAutoFit/>
          </a:bodyPr>
          <a:lstStyle/>
          <a:p>
            <a:pPr marL="1028649" lvl="3" defTabSz="685766">
              <a:defRPr/>
            </a:pPr>
            <a:endParaRPr lang="en-US" sz="1200">
              <a:solidFill>
                <a:srgbClr val="000000"/>
              </a:solidFill>
              <a:latin typeface="Montserrat" panose="00000500000000000000" pitchFamily="2" charset="0"/>
            </a:endParaRPr>
          </a:p>
          <a:p>
            <a:pPr marL="914378" lvl="2" defTabSz="457189">
              <a:defRPr/>
            </a:pPr>
            <a:r>
              <a:rPr lang="en-US" sz="1200" b="1">
                <a:solidFill>
                  <a:srgbClr val="0079C1">
                    <a:lumMod val="50000"/>
                  </a:srgbClr>
                </a:solidFill>
                <a:latin typeface="Montserrat" panose="00000500000000000000" pitchFamily="2" charset="0"/>
              </a:rPr>
              <a:t>National Electric Vehicle Infrastructure (NEVI) Formula Program (U.S. DOT) </a:t>
            </a:r>
          </a:p>
          <a:p>
            <a:pPr marL="914378" lvl="2" defTabSz="457189">
              <a:defRPr/>
            </a:pPr>
            <a:r>
              <a:rPr lang="en-US" sz="1200" b="1">
                <a:solidFill>
                  <a:srgbClr val="000000"/>
                </a:solidFill>
                <a:latin typeface="Montserrat" panose="00000500000000000000" pitchFamily="2" charset="0"/>
              </a:rPr>
              <a:t>$5 billion for states </a:t>
            </a:r>
            <a:r>
              <a:rPr lang="en-US" sz="1200">
                <a:solidFill>
                  <a:srgbClr val="000000"/>
                </a:solidFill>
                <a:latin typeface="Montserrat" panose="00000500000000000000" pitchFamily="2" charset="0"/>
              </a:rPr>
              <a:t>to build a national EV charging network along corridors, including </a:t>
            </a:r>
            <a:r>
              <a:rPr lang="en-US" sz="1200" b="1">
                <a:solidFill>
                  <a:srgbClr val="000000"/>
                </a:solidFill>
                <a:latin typeface="Montserrat" panose="00000500000000000000" pitchFamily="2" charset="0"/>
              </a:rPr>
              <a:t>$148 </a:t>
            </a:r>
            <a:r>
              <a:rPr lang="en-US" sz="1200">
                <a:solidFill>
                  <a:srgbClr val="000000"/>
                </a:solidFill>
                <a:latin typeface="Montserrat" panose="00000500000000000000" pitchFamily="2" charset="0"/>
              </a:rPr>
              <a:t>million awarded to repair and replace non-operational chargers.</a:t>
            </a:r>
          </a:p>
          <a:p>
            <a:pPr marL="1028649" lvl="3" defTabSz="685766">
              <a:defRPr/>
            </a:pPr>
            <a:endParaRPr lang="en-US" sz="1200">
              <a:solidFill>
                <a:srgbClr val="000000"/>
              </a:solidFill>
              <a:latin typeface="Montserrat" panose="00000500000000000000" pitchFamily="2" charset="0"/>
            </a:endParaRPr>
          </a:p>
          <a:p>
            <a:pPr marL="914378" lvl="2" defTabSz="457189">
              <a:defRPr/>
            </a:pPr>
            <a:r>
              <a:rPr lang="en-US" sz="1200" b="1">
                <a:solidFill>
                  <a:srgbClr val="0079C1">
                    <a:lumMod val="50000"/>
                  </a:srgbClr>
                </a:solidFill>
                <a:latin typeface="Montserrat" panose="00000500000000000000" pitchFamily="2" charset="0"/>
              </a:rPr>
              <a:t>Charging &amp; Fueling Infrastructure Discretionary Grant Program (U.S. DOT) </a:t>
            </a:r>
          </a:p>
          <a:p>
            <a:pPr marL="914378" lvl="2" defTabSz="457189">
              <a:defRPr/>
            </a:pPr>
            <a:r>
              <a:rPr lang="en-US" sz="1200" b="1">
                <a:solidFill>
                  <a:srgbClr val="000000"/>
                </a:solidFill>
                <a:latin typeface="Montserrat" panose="00000500000000000000" pitchFamily="2" charset="0"/>
              </a:rPr>
              <a:t>$2.5 billion for communities </a:t>
            </a:r>
            <a:r>
              <a:rPr lang="en-US" sz="1200">
                <a:solidFill>
                  <a:srgbClr val="000000"/>
                </a:solidFill>
                <a:latin typeface="Montserrat" panose="00000500000000000000" pitchFamily="2" charset="0"/>
              </a:rPr>
              <a:t>to build EV charging, as well as hydrogen, natural gas, and propane fueling infrastructure</a:t>
            </a:r>
            <a:endParaRPr lang="en-US" sz="800">
              <a:solidFill>
                <a:srgbClr val="000000"/>
              </a:solidFill>
              <a:latin typeface="Montserrat" panose="00000500000000000000" pitchFamily="2" charset="0"/>
            </a:endParaRPr>
          </a:p>
          <a:p>
            <a:pPr marL="914378" lvl="2" defTabSz="457189">
              <a:defRPr/>
            </a:pPr>
            <a:endParaRPr lang="en-US" sz="800">
              <a:solidFill>
                <a:srgbClr val="000000"/>
              </a:solidFill>
              <a:latin typeface="Montserrat" panose="00000500000000000000" pitchFamily="2" charset="0"/>
            </a:endParaRPr>
          </a:p>
          <a:p>
            <a:pPr marL="914378" lvl="2" defTabSz="457189">
              <a:defRPr/>
            </a:pPr>
            <a:endParaRPr lang="en-US" sz="800">
              <a:solidFill>
                <a:srgbClr val="000000"/>
              </a:solidFill>
              <a:latin typeface="Montserrat" panose="00000500000000000000" pitchFamily="2" charset="0"/>
            </a:endParaRPr>
          </a:p>
          <a:p>
            <a:pPr marL="914378" lvl="2" defTabSz="457189">
              <a:defRPr/>
            </a:pPr>
            <a:r>
              <a:rPr lang="en-US" sz="1200" b="1">
                <a:solidFill>
                  <a:srgbClr val="0079C1">
                    <a:lumMod val="50000"/>
                  </a:srgbClr>
                </a:solidFill>
                <a:latin typeface="Montserrat" panose="00000500000000000000" pitchFamily="2" charset="0"/>
              </a:rPr>
              <a:t>Low-No Emissions Grants Program for Transit (U.S. DOT) </a:t>
            </a:r>
          </a:p>
          <a:p>
            <a:pPr marL="914378" lvl="2" defTabSz="457189">
              <a:defRPr/>
            </a:pPr>
            <a:r>
              <a:rPr lang="en-US" sz="1200" b="1">
                <a:solidFill>
                  <a:srgbClr val="000000"/>
                </a:solidFill>
                <a:latin typeface="Montserrat" panose="00000500000000000000" pitchFamily="2" charset="0"/>
              </a:rPr>
              <a:t>$5.6 billion for transit agencies </a:t>
            </a:r>
            <a:r>
              <a:rPr lang="en-US" sz="1200">
                <a:solidFill>
                  <a:srgbClr val="000000"/>
                </a:solidFill>
                <a:latin typeface="Montserrat" panose="00000500000000000000" pitchFamily="2" charset="0"/>
              </a:rPr>
              <a:t>to deploy low- and no-emission transit buses</a:t>
            </a:r>
            <a:br>
              <a:rPr lang="en-US" sz="1200">
                <a:solidFill>
                  <a:srgbClr val="000000"/>
                </a:solidFill>
                <a:latin typeface="Montserrat" panose="00000500000000000000" pitchFamily="2" charset="0"/>
              </a:rPr>
            </a:br>
            <a:endParaRPr lang="en-US" sz="1200">
              <a:solidFill>
                <a:srgbClr val="000000"/>
              </a:solidFill>
              <a:latin typeface="Montserrat" panose="00000500000000000000" pitchFamily="2" charset="0"/>
            </a:endParaRPr>
          </a:p>
          <a:p>
            <a:pPr marL="914378" lvl="2" defTabSz="457189">
              <a:defRPr/>
            </a:pPr>
            <a:r>
              <a:rPr lang="en-US" sz="1200" b="1">
                <a:solidFill>
                  <a:srgbClr val="0079C1">
                    <a:lumMod val="50000"/>
                  </a:srgbClr>
                </a:solidFill>
                <a:latin typeface="Montserrat" panose="00000500000000000000" pitchFamily="2" charset="0"/>
              </a:rPr>
              <a:t>Clean School Bus Program (U.S. EPA) </a:t>
            </a:r>
          </a:p>
          <a:p>
            <a:pPr marL="914378" lvl="2" defTabSz="457189">
              <a:defRPr/>
            </a:pPr>
            <a:r>
              <a:rPr lang="en-US" sz="1200" b="1">
                <a:solidFill>
                  <a:srgbClr val="000000"/>
                </a:solidFill>
                <a:latin typeface="Montserrat" panose="00000500000000000000" pitchFamily="2" charset="0"/>
              </a:rPr>
              <a:t>$5 billion </a:t>
            </a:r>
            <a:r>
              <a:rPr lang="en-US" sz="1200">
                <a:solidFill>
                  <a:srgbClr val="000000"/>
                </a:solidFill>
                <a:latin typeface="Montserrat" panose="00000500000000000000" pitchFamily="2" charset="0"/>
              </a:rPr>
              <a:t>in support of electric school bus deployments</a:t>
            </a:r>
          </a:p>
          <a:p>
            <a:pPr marL="914378" lvl="2" defTabSz="457189">
              <a:defRPr/>
            </a:pPr>
            <a:endParaRPr lang="en-US" sz="1200">
              <a:solidFill>
                <a:srgbClr val="000000"/>
              </a:solidFill>
              <a:latin typeface="Montserrat" panose="00000500000000000000" pitchFamily="2" charset="0"/>
            </a:endParaRPr>
          </a:p>
          <a:p>
            <a:pPr marL="914378" lvl="2" defTabSz="457189">
              <a:defRPr/>
            </a:pPr>
            <a:r>
              <a:rPr lang="en-US" sz="1200" b="1">
                <a:solidFill>
                  <a:srgbClr val="0079C1">
                    <a:lumMod val="50000"/>
                  </a:srgbClr>
                </a:solidFill>
                <a:latin typeface="Montserrat" panose="00000500000000000000" pitchFamily="2" charset="0"/>
              </a:rPr>
              <a:t>Clean Heavy Duty Vehicles Program (U.S. EPA) </a:t>
            </a:r>
          </a:p>
          <a:p>
            <a:pPr marL="914378" lvl="2" defTabSz="457189">
              <a:defRPr/>
            </a:pPr>
            <a:r>
              <a:rPr lang="en-US" sz="1200" b="1">
                <a:solidFill>
                  <a:srgbClr val="000000"/>
                </a:solidFill>
                <a:latin typeface="Montserrat" panose="00000500000000000000" pitchFamily="2" charset="0"/>
              </a:rPr>
              <a:t>$1 billion </a:t>
            </a:r>
            <a:r>
              <a:rPr lang="en-US" sz="1200">
                <a:solidFill>
                  <a:srgbClr val="000000"/>
                </a:solidFill>
                <a:latin typeface="Montserrat" panose="00000500000000000000" pitchFamily="2" charset="0"/>
              </a:rPr>
              <a:t>to replace existing Class 6 and Class 7 non-zero-emission heavy-duty vehicles</a:t>
            </a:r>
          </a:p>
          <a:p>
            <a:pPr marL="914378" lvl="2" defTabSz="457189">
              <a:defRPr/>
            </a:pPr>
            <a:endParaRPr lang="en-US" sz="1200">
              <a:solidFill>
                <a:srgbClr val="000000"/>
              </a:solidFill>
              <a:latin typeface="Montserrat" panose="00000500000000000000" pitchFamily="2" charset="0"/>
            </a:endParaRPr>
          </a:p>
          <a:p>
            <a:pPr marL="914378" lvl="2" defTabSz="457189">
              <a:defRPr/>
            </a:pPr>
            <a:r>
              <a:rPr lang="en-US" sz="1200" b="1">
                <a:solidFill>
                  <a:srgbClr val="0079C1">
                    <a:lumMod val="50000"/>
                  </a:srgbClr>
                </a:solidFill>
                <a:latin typeface="Montserrat" panose="00000500000000000000" pitchFamily="2" charset="0"/>
              </a:rPr>
              <a:t>Ride &amp; Drive Funding Opportunity (Joint Office)</a:t>
            </a:r>
          </a:p>
          <a:p>
            <a:pPr defTabSz="457189">
              <a:spcAft>
                <a:spcPts val="900"/>
              </a:spcAft>
            </a:pPr>
            <a:r>
              <a:rPr lang="en-US" sz="1200" b="1">
                <a:solidFill>
                  <a:srgbClr val="000000"/>
                </a:solidFill>
                <a:latin typeface="Montserrat" panose="00000500000000000000" pitchFamily="2" charset="0"/>
              </a:rPr>
              <a:t>		$46.5 million </a:t>
            </a:r>
            <a:r>
              <a:rPr lang="en-US" sz="1200">
                <a:solidFill>
                  <a:srgbClr val="000000"/>
                </a:solidFill>
                <a:latin typeface="Montserrat" panose="00000500000000000000" pitchFamily="2" charset="0"/>
              </a:rPr>
              <a:t>to enhance charging resiliency and performance and enhance equitable access</a:t>
            </a:r>
          </a:p>
          <a:p>
            <a:pPr marL="914378" lvl="2" defTabSz="457189">
              <a:defRPr/>
            </a:pPr>
            <a:r>
              <a:rPr lang="en-US" sz="1200" b="1">
                <a:solidFill>
                  <a:srgbClr val="0079C1">
                    <a:lumMod val="50000"/>
                  </a:srgbClr>
                </a:solidFill>
                <a:latin typeface="Montserrat" panose="00000500000000000000" pitchFamily="2" charset="0"/>
              </a:rPr>
              <a:t>Communities Taking Charge Funding Opportunity (Joint Office)</a:t>
            </a:r>
          </a:p>
          <a:p>
            <a:pPr defTabSz="457189">
              <a:spcAft>
                <a:spcPts val="900"/>
              </a:spcAft>
            </a:pPr>
            <a:r>
              <a:rPr lang="en-US" sz="1200" b="1">
                <a:solidFill>
                  <a:srgbClr val="000000"/>
                </a:solidFill>
                <a:latin typeface="Montserrat" panose="00000500000000000000" pitchFamily="2" charset="0"/>
              </a:rPr>
              <a:t>		$54 million </a:t>
            </a:r>
            <a:r>
              <a:rPr lang="en-US" sz="1200">
                <a:solidFill>
                  <a:srgbClr val="000000"/>
                </a:solidFill>
                <a:latin typeface="Montserrat" panose="00000500000000000000" pitchFamily="2" charset="0"/>
              </a:rPr>
              <a:t>to </a:t>
            </a:r>
            <a:r>
              <a:rPr lang="en-US" sz="1200">
                <a:solidFill>
                  <a:srgbClr val="1B1B1B"/>
                </a:solidFill>
                <a:highlight>
                  <a:srgbClr val="FFFFFF"/>
                </a:highlight>
                <a:latin typeface="Montserrat" panose="00000500000000000000" pitchFamily="2" charset="0"/>
              </a:rPr>
              <a:t> expand community e-mobility access</a:t>
            </a:r>
            <a:endParaRPr lang="en-US" sz="1200">
              <a:solidFill>
                <a:srgbClr val="0079C1">
                  <a:lumMod val="50000"/>
                </a:srgbClr>
              </a:solidFill>
              <a:latin typeface="Montserrat" panose="00000500000000000000" pitchFamily="2" charset="0"/>
            </a:endParaRPr>
          </a:p>
        </p:txBody>
      </p:sp>
      <p:pic>
        <p:nvPicPr>
          <p:cNvPr id="8" name="Graphic 7" descr="Road with solid fill">
            <a:extLst>
              <a:ext uri="{FF2B5EF4-FFF2-40B4-BE49-F238E27FC236}">
                <a16:creationId xmlns:a16="http://schemas.microsoft.com/office/drawing/2014/main" id="{A6ADD8C2-34B9-33FE-F0B9-CBD743786A5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4200" y="799835"/>
            <a:ext cx="480060" cy="480060"/>
          </a:xfrm>
          <a:prstGeom prst="rect">
            <a:avLst/>
          </a:prstGeom>
        </p:spPr>
      </p:pic>
      <p:pic>
        <p:nvPicPr>
          <p:cNvPr id="9" name="Graphic 8" descr="Neighborhood with solid fill">
            <a:extLst>
              <a:ext uri="{FF2B5EF4-FFF2-40B4-BE49-F238E27FC236}">
                <a16:creationId xmlns:a16="http://schemas.microsoft.com/office/drawing/2014/main" id="{3104854A-D3A1-B24A-18FB-54C12F6530C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7354" y="1497291"/>
            <a:ext cx="480060" cy="480060"/>
          </a:xfrm>
          <a:prstGeom prst="rect">
            <a:avLst/>
          </a:prstGeom>
        </p:spPr>
      </p:pic>
      <p:pic>
        <p:nvPicPr>
          <p:cNvPr id="10" name="Graphic 9" descr="Bus with solid fill">
            <a:extLst>
              <a:ext uri="{FF2B5EF4-FFF2-40B4-BE49-F238E27FC236}">
                <a16:creationId xmlns:a16="http://schemas.microsoft.com/office/drawing/2014/main" id="{7F807509-8836-6E8C-A38A-6CB4E244E31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7354" y="2194748"/>
            <a:ext cx="480060" cy="480060"/>
          </a:xfrm>
          <a:prstGeom prst="rect">
            <a:avLst/>
          </a:prstGeom>
        </p:spPr>
      </p:pic>
      <p:pic>
        <p:nvPicPr>
          <p:cNvPr id="11" name="Graphic 10" descr="Schoolhouse with solid fill">
            <a:extLst>
              <a:ext uri="{FF2B5EF4-FFF2-40B4-BE49-F238E27FC236}">
                <a16:creationId xmlns:a16="http://schemas.microsoft.com/office/drawing/2014/main" id="{35F5BF36-CC40-22A8-AB19-09C6D324F45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63689" y="2728520"/>
            <a:ext cx="480060" cy="480060"/>
          </a:xfrm>
          <a:prstGeom prst="rect">
            <a:avLst/>
          </a:prstGeom>
        </p:spPr>
      </p:pic>
      <p:pic>
        <p:nvPicPr>
          <p:cNvPr id="4" name="Graphic 3" descr="Electric car with solid fill">
            <a:extLst>
              <a:ext uri="{FF2B5EF4-FFF2-40B4-BE49-F238E27FC236}">
                <a16:creationId xmlns:a16="http://schemas.microsoft.com/office/drawing/2014/main" id="{56A3EB28-5788-EFEC-5A64-B87DBFEEDCA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9586" y="3959750"/>
            <a:ext cx="455251" cy="455251"/>
          </a:xfrm>
          <a:prstGeom prst="rect">
            <a:avLst/>
          </a:prstGeom>
        </p:spPr>
      </p:pic>
      <p:pic>
        <p:nvPicPr>
          <p:cNvPr id="12" name="Picture 11" descr="An orange scooter with a handlebar&#10;&#10;Description automatically generated">
            <a:extLst>
              <a:ext uri="{FF2B5EF4-FFF2-40B4-BE49-F238E27FC236}">
                <a16:creationId xmlns:a16="http://schemas.microsoft.com/office/drawing/2014/main" id="{393FB905-4A6B-9D9F-C167-2919297A7177}"/>
              </a:ext>
            </a:extLst>
          </p:cNvPr>
          <p:cNvPicPr>
            <a:picLocks noChangeAspect="1"/>
          </p:cNvPicPr>
          <p:nvPr/>
        </p:nvPicPr>
        <p:blipFill>
          <a:blip r:embed="rId13"/>
          <a:stretch>
            <a:fillRect/>
          </a:stretch>
        </p:blipFill>
        <p:spPr>
          <a:xfrm>
            <a:off x="287355" y="4449215"/>
            <a:ext cx="417712" cy="417712"/>
          </a:xfrm>
          <a:prstGeom prst="rect">
            <a:avLst/>
          </a:prstGeom>
        </p:spPr>
      </p:pic>
      <p:pic>
        <p:nvPicPr>
          <p:cNvPr id="6" name="Graphic 5" descr="Truck with solid fill">
            <a:extLst>
              <a:ext uri="{FF2B5EF4-FFF2-40B4-BE49-F238E27FC236}">
                <a16:creationId xmlns:a16="http://schemas.microsoft.com/office/drawing/2014/main" id="{230FDD0C-3240-14C5-E2CF-CC7DBC67105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93397" y="3403741"/>
            <a:ext cx="521795" cy="521795"/>
          </a:xfrm>
          <a:prstGeom prst="rect">
            <a:avLst/>
          </a:prstGeom>
        </p:spPr>
      </p:pic>
      <p:sp>
        <p:nvSpPr>
          <p:cNvPr id="14" name="Title 2">
            <a:extLst>
              <a:ext uri="{FF2B5EF4-FFF2-40B4-BE49-F238E27FC236}">
                <a16:creationId xmlns:a16="http://schemas.microsoft.com/office/drawing/2014/main" id="{64F7AFF9-20CE-6092-681F-743849B6FCC1}"/>
              </a:ext>
            </a:extLst>
          </p:cNvPr>
          <p:cNvSpPr txBox="1">
            <a:spLocks/>
          </p:cNvSpPr>
          <p:nvPr/>
        </p:nvSpPr>
        <p:spPr>
          <a:xfrm>
            <a:off x="28575" y="70904"/>
            <a:ext cx="9086850" cy="533772"/>
          </a:xfrm>
          <a:prstGeom prst="rect">
            <a:avLst/>
          </a:prstGeom>
          <a:solidFill>
            <a:schemeClr val="accent1">
              <a:lumMod val="75000"/>
            </a:schemeClr>
          </a:solidFill>
        </p:spPr>
        <p:txBody>
          <a:bodyPr vert="horz" lIns="171450" tIns="89154" rIns="68580" bIns="34290" rtlCol="0" anchor="ctr">
            <a:noAutofit/>
          </a:bodyPr>
          <a:lstStyle>
            <a:lvl1pPr marL="0" algn="l" defTabSz="609585" rtl="0" eaLnBrk="1" latinLnBrk="0" hangingPunct="1">
              <a:lnSpc>
                <a:spcPts val="4000"/>
              </a:lnSpc>
              <a:spcBef>
                <a:spcPts val="0"/>
              </a:spcBef>
              <a:buNone/>
              <a:defRPr sz="3200" kern="1200" spc="-53" baseline="0">
                <a:solidFill>
                  <a:schemeClr val="accent6"/>
                </a:solidFill>
                <a:latin typeface="Montserrat" panose="00000500000000000000" pitchFamily="2" charset="0"/>
                <a:ea typeface="Roboto" panose="02000000000000000000" pitchFamily="2" charset="0"/>
                <a:cs typeface="Roboto" panose="02000000000000000000" pitchFamily="2" charset="0"/>
              </a:defRPr>
            </a:lvl1pPr>
          </a:lstStyle>
          <a:p>
            <a:pPr>
              <a:lnSpc>
                <a:spcPct val="100000"/>
              </a:lnSpc>
            </a:pPr>
            <a:r>
              <a:rPr lang="en-US" sz="1500" b="1" spc="0">
                <a:solidFill>
                  <a:schemeClr val="bg1"/>
                </a:solidFill>
              </a:rPr>
              <a:t>Joint Office is supporting over $19 billion in BIL funding for clean transportation</a:t>
            </a:r>
          </a:p>
        </p:txBody>
      </p:sp>
    </p:spTree>
    <p:extLst>
      <p:ext uri="{BB962C8B-B14F-4D97-AF65-F5344CB8AC3E}">
        <p14:creationId xmlns:p14="http://schemas.microsoft.com/office/powerpoint/2010/main" val="3080563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6AE8267-4AB6-BAEA-46FE-A3E5CEE92E9A}"/>
              </a:ext>
            </a:extLst>
          </p:cNvPr>
          <p:cNvSpPr txBox="1">
            <a:spLocks noGrp="1"/>
          </p:cNvSpPr>
          <p:nvPr>
            <p:ph type="body" sz="quarter" idx="11"/>
          </p:nvPr>
        </p:nvSpPr>
        <p:spPr>
          <a:xfrm>
            <a:off x="6493023" y="1422006"/>
            <a:ext cx="2261318" cy="3488647"/>
          </a:xfrm>
          <a:prstGeom prst="rect">
            <a:avLst/>
          </a:prstGeom>
          <a:noFill/>
        </p:spPr>
        <p:txBody>
          <a:bodyPr vert="horz" wrap="square" lIns="91440" tIns="45720" rIns="91440" bIns="45720" rtlCol="0" anchor="t">
            <a:spAutoFit/>
          </a:bodyPr>
          <a:lstStyle/>
          <a:p>
            <a:pPr marL="0" indent="0" algn="ctr" defTabSz="914378">
              <a:spcBef>
                <a:spcPts val="0"/>
              </a:spcBef>
              <a:buNone/>
              <a:defRPr/>
            </a:pPr>
            <a:endParaRPr lang="en-US" b="1" dirty="0">
              <a:solidFill>
                <a:srgbClr val="002060"/>
              </a:solidFill>
            </a:endParaRPr>
          </a:p>
          <a:p>
            <a:pPr marL="0" indent="0" algn="ctr">
              <a:buNone/>
              <a:defRPr/>
            </a:pPr>
            <a:endParaRPr lang="en-US" sz="1050" dirty="0">
              <a:solidFill>
                <a:srgbClr val="595959"/>
              </a:solidFill>
            </a:endParaRPr>
          </a:p>
          <a:p>
            <a:pPr marL="0" indent="0" algn="ctr">
              <a:buNone/>
              <a:defRPr/>
            </a:pPr>
            <a:r>
              <a:rPr lang="en-US" sz="1050" dirty="0">
                <a:solidFill>
                  <a:srgbClr val="005B82"/>
                </a:solidFill>
              </a:rPr>
              <a:t> </a:t>
            </a:r>
            <a:r>
              <a:rPr lang="en-US" sz="1800" b="1" dirty="0">
                <a:solidFill>
                  <a:srgbClr val="005B82"/>
                </a:solidFill>
              </a:rPr>
              <a:t>197K</a:t>
            </a:r>
            <a:r>
              <a:rPr lang="en-US" sz="1050" b="1" dirty="0">
                <a:solidFill>
                  <a:srgbClr val="005B82"/>
                </a:solidFill>
              </a:rPr>
              <a:t> </a:t>
            </a:r>
            <a:r>
              <a:rPr lang="en-US" sz="1200" dirty="0"/>
              <a:t>total publicly available charging ports</a:t>
            </a:r>
          </a:p>
          <a:p>
            <a:pPr marL="0" indent="0" algn="ctr" defTabSz="914378">
              <a:spcBef>
                <a:spcPts val="0"/>
              </a:spcBef>
              <a:buNone/>
              <a:defRPr/>
            </a:pPr>
            <a:endParaRPr lang="en-US" sz="1050" i="1" dirty="0">
              <a:solidFill>
                <a:srgbClr val="595959"/>
              </a:solidFill>
            </a:endParaRPr>
          </a:p>
          <a:p>
            <a:pPr marL="0" indent="0" algn="ctr" defTabSz="914378">
              <a:spcBef>
                <a:spcPts val="0"/>
              </a:spcBef>
              <a:buNone/>
              <a:defRPr/>
            </a:pPr>
            <a:endParaRPr lang="en-US" sz="1050" i="1" dirty="0">
              <a:solidFill>
                <a:srgbClr val="595959"/>
              </a:solidFill>
            </a:endParaRPr>
          </a:p>
          <a:p>
            <a:pPr marL="0" indent="0" algn="ctr" defTabSz="914378">
              <a:spcBef>
                <a:spcPts val="0"/>
              </a:spcBef>
              <a:buNone/>
              <a:defRPr/>
            </a:pPr>
            <a:r>
              <a:rPr lang="en-US" sz="1800" b="1" dirty="0">
                <a:solidFill>
                  <a:srgbClr val="005B82"/>
                </a:solidFill>
              </a:rPr>
              <a:t>24.5K</a:t>
            </a:r>
            <a:r>
              <a:rPr lang="en-US" sz="1400" b="1" dirty="0">
                <a:solidFill>
                  <a:srgbClr val="002060"/>
                </a:solidFill>
              </a:rPr>
              <a:t> </a:t>
            </a:r>
            <a:r>
              <a:rPr lang="en-US" sz="1200" dirty="0"/>
              <a:t>federally-funded publicly available charging ports underway</a:t>
            </a:r>
          </a:p>
          <a:p>
            <a:pPr marL="0" indent="0" algn="ctr" defTabSz="914378">
              <a:spcBef>
                <a:spcPts val="0"/>
              </a:spcBef>
              <a:buNone/>
              <a:defRPr/>
            </a:pPr>
            <a:endParaRPr lang="en-US" sz="1050" i="1" dirty="0">
              <a:solidFill>
                <a:srgbClr val="595959"/>
              </a:solidFill>
            </a:endParaRPr>
          </a:p>
          <a:p>
            <a:pPr marL="0" indent="0" defTabSz="914378">
              <a:spcBef>
                <a:spcPts val="0"/>
              </a:spcBef>
              <a:buNone/>
              <a:defRPr/>
            </a:pPr>
            <a:endParaRPr lang="en-US" sz="1100" dirty="0">
              <a:solidFill>
                <a:srgbClr val="595959"/>
              </a:solidFill>
            </a:endParaRPr>
          </a:p>
          <a:p>
            <a:pPr marL="0" indent="0" algn="ctr" defTabSz="914378">
              <a:spcBef>
                <a:spcPts val="0"/>
              </a:spcBef>
              <a:buNone/>
              <a:defRPr/>
            </a:pPr>
            <a:r>
              <a:rPr lang="en-US" sz="1400" b="1" dirty="0">
                <a:solidFill>
                  <a:srgbClr val="005B82"/>
                </a:solidFill>
              </a:rPr>
              <a:t>86</a:t>
            </a:r>
            <a:r>
              <a:rPr lang="en-US" sz="1400" b="1" dirty="0">
                <a:solidFill>
                  <a:srgbClr val="002060"/>
                </a:solidFill>
              </a:rPr>
              <a:t> </a:t>
            </a:r>
            <a:r>
              <a:rPr lang="en-US" sz="1200" dirty="0"/>
              <a:t>federally-funded publicly available ports operational in </a:t>
            </a:r>
            <a:r>
              <a:rPr lang="en-US" sz="1400" b="1" dirty="0">
                <a:solidFill>
                  <a:srgbClr val="005B82"/>
                </a:solidFill>
              </a:rPr>
              <a:t>10</a:t>
            </a:r>
            <a:r>
              <a:rPr lang="en-US" sz="1200" dirty="0">
                <a:solidFill>
                  <a:srgbClr val="595959"/>
                </a:solidFill>
              </a:rPr>
              <a:t> </a:t>
            </a:r>
            <a:r>
              <a:rPr lang="en-US" sz="1200" dirty="0"/>
              <a:t>states</a:t>
            </a:r>
          </a:p>
          <a:p>
            <a:pPr marL="0" indent="0" algn="ctr" defTabSz="914378">
              <a:spcBef>
                <a:spcPts val="0"/>
              </a:spcBef>
              <a:buNone/>
              <a:defRPr/>
            </a:pPr>
            <a:endParaRPr lang="en-US" sz="1200" dirty="0">
              <a:solidFill>
                <a:srgbClr val="595959"/>
              </a:solidFill>
            </a:endParaRPr>
          </a:p>
          <a:p>
            <a:pPr marL="0" indent="0" defTabSz="914378">
              <a:spcBef>
                <a:spcPts val="0"/>
              </a:spcBef>
              <a:buNone/>
              <a:defRPr/>
            </a:pPr>
            <a:endParaRPr lang="en-US" sz="1800" dirty="0">
              <a:solidFill>
                <a:srgbClr val="595959"/>
              </a:solidFill>
            </a:endParaRPr>
          </a:p>
        </p:txBody>
      </p:sp>
      <p:sp>
        <p:nvSpPr>
          <p:cNvPr id="2" name="Title 1">
            <a:extLst>
              <a:ext uri="{FF2B5EF4-FFF2-40B4-BE49-F238E27FC236}">
                <a16:creationId xmlns:a16="http://schemas.microsoft.com/office/drawing/2014/main" id="{16A4A338-8469-7313-75BD-587CACA5E8CA}"/>
              </a:ext>
            </a:extLst>
          </p:cNvPr>
          <p:cNvSpPr>
            <a:spLocks noGrp="1"/>
          </p:cNvSpPr>
          <p:nvPr>
            <p:ph type="title"/>
          </p:nvPr>
        </p:nvSpPr>
        <p:spPr>
          <a:xfrm>
            <a:off x="0" y="331075"/>
            <a:ext cx="8229600" cy="827357"/>
          </a:xfrm>
        </p:spPr>
        <p:txBody>
          <a:bodyPr/>
          <a:lstStyle/>
          <a:p>
            <a:pPr>
              <a:lnSpc>
                <a:spcPct val="150000"/>
              </a:lnSpc>
            </a:pPr>
            <a:r>
              <a:rPr lang="en-US" sz="2100" dirty="0"/>
              <a:t>We’re in the middle, and the future is electric!</a:t>
            </a:r>
          </a:p>
        </p:txBody>
      </p:sp>
      <p:sp>
        <p:nvSpPr>
          <p:cNvPr id="12" name="TextBox 11">
            <a:extLst>
              <a:ext uri="{FF2B5EF4-FFF2-40B4-BE49-F238E27FC236}">
                <a16:creationId xmlns:a16="http://schemas.microsoft.com/office/drawing/2014/main" id="{4D9E2E9E-D971-6A85-311F-792090D45914}"/>
              </a:ext>
            </a:extLst>
          </p:cNvPr>
          <p:cNvSpPr txBox="1"/>
          <p:nvPr/>
        </p:nvSpPr>
        <p:spPr>
          <a:xfrm>
            <a:off x="1403951" y="4787543"/>
            <a:ext cx="7350390" cy="246221"/>
          </a:xfrm>
          <a:prstGeom prst="rect">
            <a:avLst/>
          </a:prstGeom>
          <a:noFill/>
        </p:spPr>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hlinkClick r:id="rId3"/>
              </a:rPr>
              <a:t>Electric Vehicle Charging Infrastructure Growth · Joint Office of Energy and Transportation (driveelectric.gov)</a:t>
            </a:r>
            <a:endParaRPr kumimoji="0" lang="en-US" sz="10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p:txBody>
      </p:sp>
      <p:pic>
        <p:nvPicPr>
          <p:cNvPr id="11" name="Picture 10">
            <a:extLst>
              <a:ext uri="{FF2B5EF4-FFF2-40B4-BE49-F238E27FC236}">
                <a16:creationId xmlns:a16="http://schemas.microsoft.com/office/drawing/2014/main" id="{A491BE5F-93D4-8F7E-A11C-7F93CB498472}"/>
              </a:ext>
            </a:extLst>
          </p:cNvPr>
          <p:cNvPicPr>
            <a:picLocks noChangeAspect="1"/>
          </p:cNvPicPr>
          <p:nvPr/>
        </p:nvPicPr>
        <p:blipFill>
          <a:blip r:embed="rId4"/>
          <a:stretch>
            <a:fillRect/>
          </a:stretch>
        </p:blipFill>
        <p:spPr>
          <a:xfrm>
            <a:off x="617131" y="1748530"/>
            <a:ext cx="5369784" cy="2996518"/>
          </a:xfrm>
          <a:prstGeom prst="rect">
            <a:avLst/>
          </a:prstGeom>
        </p:spPr>
      </p:pic>
    </p:spTree>
    <p:extLst>
      <p:ext uri="{BB962C8B-B14F-4D97-AF65-F5344CB8AC3E}">
        <p14:creationId xmlns:p14="http://schemas.microsoft.com/office/powerpoint/2010/main" val="1246512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450B-8B9C-48D3-8280-8AA460A2CA21}"/>
              </a:ext>
            </a:extLst>
          </p:cNvPr>
          <p:cNvSpPr>
            <a:spLocks noGrp="1"/>
          </p:cNvSpPr>
          <p:nvPr>
            <p:ph type="title"/>
          </p:nvPr>
        </p:nvSpPr>
        <p:spPr/>
        <p:txBody>
          <a:bodyPr/>
          <a:lstStyle/>
          <a:p>
            <a:pPr>
              <a:lnSpc>
                <a:spcPct val="74404"/>
              </a:lnSpc>
            </a:pPr>
            <a:r>
              <a:rPr lang="en-US" b="1"/>
              <a:t>Thank You</a:t>
            </a:r>
            <a:endParaRPr lang="en-US"/>
          </a:p>
        </p:txBody>
      </p:sp>
      <p:sp>
        <p:nvSpPr>
          <p:cNvPr id="3" name="Text Placeholder 2">
            <a:extLst>
              <a:ext uri="{FF2B5EF4-FFF2-40B4-BE49-F238E27FC236}">
                <a16:creationId xmlns:a16="http://schemas.microsoft.com/office/drawing/2014/main" id="{37216A2C-B2B5-411E-AEF1-A86A0FAA1DAF}"/>
              </a:ext>
            </a:extLst>
          </p:cNvPr>
          <p:cNvSpPr>
            <a:spLocks noGrp="1"/>
          </p:cNvSpPr>
          <p:nvPr>
            <p:ph type="body" sz="quarter" idx="51"/>
          </p:nvPr>
        </p:nvSpPr>
        <p:spPr/>
        <p:txBody>
          <a:bodyPr/>
          <a:lstStyle/>
          <a:p>
            <a:r>
              <a:rPr lang="en-US" dirty="0"/>
              <a:t>October 21, 2024</a:t>
            </a:r>
          </a:p>
        </p:txBody>
      </p:sp>
    </p:spTree>
    <p:extLst>
      <p:ext uri="{BB962C8B-B14F-4D97-AF65-F5344CB8AC3E}">
        <p14:creationId xmlns:p14="http://schemas.microsoft.com/office/powerpoint/2010/main" val="286548051"/>
      </p:ext>
    </p:extLst>
  </p:cSld>
  <p:clrMapOvr>
    <a:masterClrMapping/>
  </p:clrMapOvr>
</p:sld>
</file>

<file path=ppt/theme/theme1.xml><?xml version="1.0" encoding="utf-8"?>
<a:theme xmlns:a="http://schemas.openxmlformats.org/drawingml/2006/main" name="1_Joint Office Theme">
  <a:themeElements>
    <a:clrScheme name="Custom 10">
      <a:dk1>
        <a:srgbClr val="333333"/>
      </a:dk1>
      <a:lt1>
        <a:srgbClr val="FFFFFF"/>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oint Office Theme" id="{E8672FB1-34A7-401B-AB56-7EC48643C1F1}" vid="{9444D862-319D-41B9-80FE-A77B0A3793BE}"/>
    </a:ext>
  </a:extLst>
</a:theme>
</file>

<file path=ppt/theme/theme2.xml><?xml version="1.0" encoding="utf-8"?>
<a:theme xmlns:a="http://schemas.openxmlformats.org/drawingml/2006/main" name="Joint Office Theme updated">
  <a:themeElements>
    <a:clrScheme name="Custom 10">
      <a:dk1>
        <a:srgbClr val="333333"/>
      </a:dk1>
      <a:lt1>
        <a:srgbClr val="FFFFFF"/>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oint Office Theme updated" id="{A97FD604-A1BF-47F2-B9A1-4903D59BD00F}" vid="{16DD3FA0-1069-4F73-B144-A6A1652FE85F}"/>
    </a:ext>
  </a:extLst>
</a:theme>
</file>

<file path=ppt/theme/theme3.xml><?xml version="1.0" encoding="utf-8"?>
<a:theme xmlns:a="http://schemas.openxmlformats.org/drawingml/2006/main" name="2_Office Theme">
  <a:themeElements>
    <a:clrScheme name="Custom 10">
      <a:dk1>
        <a:srgbClr val="333333"/>
      </a:dk1>
      <a:lt1>
        <a:srgbClr val="FFFFFF"/>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ointOffice_presentationTemplate.potx" id="{B998D008-7948-46A0-8DBD-B8DCC1539368}" vid="{20A4CF8E-B2B2-4C7D-AF10-F8E29837271B}"/>
    </a:ext>
  </a:extLst>
</a:theme>
</file>

<file path=ppt/theme/theme4.xml><?xml version="1.0" encoding="utf-8"?>
<a:theme xmlns:a="http://schemas.openxmlformats.org/drawingml/2006/main" name="2_Joint Office Theme">
  <a:themeElements>
    <a:clrScheme name="Custom 10">
      <a:dk1>
        <a:srgbClr val="333333"/>
      </a:dk1>
      <a:lt1>
        <a:srgbClr val="FFFFFF"/>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oint Office Theme" id="{E8672FB1-34A7-401B-AB56-7EC48643C1F1}" vid="{9444D862-319D-41B9-80FE-A77B0A3793B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8789A95C2C144DAEDE9671491BC3D5" ma:contentTypeVersion="16" ma:contentTypeDescription="Create a new document." ma:contentTypeScope="" ma:versionID="378ffacf845a80b193b94f48f68735c1">
  <xsd:schema xmlns:xsd="http://www.w3.org/2001/XMLSchema" xmlns:xs="http://www.w3.org/2001/XMLSchema" xmlns:p="http://schemas.microsoft.com/office/2006/metadata/properties" xmlns:ns2="b078a8c4-3a19-4d0d-8bf4-ceaf701cb06e" xmlns:ns3="45586b8d-cf79-482f-b8f4-38ad0fd0bb8b" xmlns:ns4="0a20205c-0631-4ff0-81c6-46eee12fe7e9" targetNamespace="http://schemas.microsoft.com/office/2006/metadata/properties" ma:root="true" ma:fieldsID="91201c395f5851e3e1c1c0d4e2d34e72" ns2:_="" ns3:_="" ns4:_="">
    <xsd:import namespace="b078a8c4-3a19-4d0d-8bf4-ceaf701cb06e"/>
    <xsd:import namespace="45586b8d-cf79-482f-b8f4-38ad0fd0bb8b"/>
    <xsd:import namespace="0a20205c-0631-4ff0-81c6-46eee12fe7e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4: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ApprovedBy"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78a8c4-3a19-4d0d-8bf4-ceaf701cb0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6d46bd7-4a58-4bc0-a217-7245e6e7041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ApprovedBy" ma:index="22" nillable="true" ma:displayName="Approved By" ma:description="Green lit by reviewer/modifier" ma:format="Dropdown" ma:list="UserInfo" ma:SharePointGroup="0" ma:internalName="Approv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586b8d-cf79-482f-b8f4-38ad0fd0bb8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20205c-0631-4ff0-81c6-46eee12fe7e9"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0db175c-2f1c-433d-aa79-7a9d82748c75}" ma:internalName="TaxCatchAll" ma:showField="CatchAllData" ma:web="45586b8d-cf79-482f-b8f4-38ad0fd0bb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078a8c4-3a19-4d0d-8bf4-ceaf701cb06e">
      <Terms xmlns="http://schemas.microsoft.com/office/infopath/2007/PartnerControls"/>
    </lcf76f155ced4ddcb4097134ff3c332f>
    <TaxCatchAll xmlns="0a20205c-0631-4ff0-81c6-46eee12fe7e9" xsi:nil="true"/>
    <ApprovedBy xmlns="b078a8c4-3a19-4d0d-8bf4-ceaf701cb06e">
      <UserInfo>
        <DisplayName/>
        <AccountId xsi:nil="true"/>
        <AccountType/>
      </UserInfo>
    </Approv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D0AD96-E0D7-42D5-819B-9CF058DACBB0}">
  <ds:schemaRefs>
    <ds:schemaRef ds:uri="0a20205c-0631-4ff0-81c6-46eee12fe7e9"/>
    <ds:schemaRef ds:uri="45586b8d-cf79-482f-b8f4-38ad0fd0bb8b"/>
    <ds:schemaRef ds:uri="b078a8c4-3a19-4d0d-8bf4-ceaf701cb0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33131A0-05BE-487C-8C02-0453EDE790BF}">
  <ds:schemaRefs>
    <ds:schemaRef ds:uri="0a20205c-0631-4ff0-81c6-46eee12fe7e9"/>
    <ds:schemaRef ds:uri="45586b8d-cf79-482f-b8f4-38ad0fd0bb8b"/>
    <ds:schemaRef ds:uri="b078a8c4-3a19-4d0d-8bf4-ceaf701cb06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5979377-1C61-4B8C-8931-951C3FDA3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JointOffice_presentationTemplate</Template>
  <TotalTime>557</TotalTime>
  <Words>996</Words>
  <Application>Microsoft Office PowerPoint</Application>
  <PresentationFormat>On-screen Show (16:9)</PresentationFormat>
  <Paragraphs>119</Paragraphs>
  <Slides>9</Slides>
  <Notes>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9</vt:i4>
      </vt:variant>
    </vt:vector>
  </HeadingPairs>
  <TitlesOfParts>
    <vt:vector size="22" baseType="lpstr">
      <vt:lpstr>arial</vt:lpstr>
      <vt:lpstr>Georgia</vt:lpstr>
      <vt:lpstr>Roboto</vt:lpstr>
      <vt:lpstr>Calibri</vt:lpstr>
      <vt:lpstr>Montserrat</vt:lpstr>
      <vt:lpstr>Source Serif Pro</vt:lpstr>
      <vt:lpstr>Aptos</vt:lpstr>
      <vt:lpstr>Wingdings</vt:lpstr>
      <vt:lpstr>Courier New</vt:lpstr>
      <vt:lpstr>1_Joint Office Theme</vt:lpstr>
      <vt:lpstr>Joint Office Theme updated</vt:lpstr>
      <vt:lpstr>2_Office Theme</vt:lpstr>
      <vt:lpstr>2_Joint Office Theme</vt:lpstr>
      <vt:lpstr>Building a Future Where Everyone  Can Ride and Drive Electric</vt:lpstr>
      <vt:lpstr>The Biden-Harris Administration is prioritizing building a network of 500,000 public chargers by 2030</vt:lpstr>
      <vt:lpstr>To support charging reliability, the Joint Office has funded the ChargeX Consortium</vt:lpstr>
      <vt:lpstr>PowerPoint Presentation</vt:lpstr>
      <vt:lpstr>ORIGINS AND TARGETS OF MALICIOUS ACTIVITY SURROUNDING EV CHARGING INFRASTRUCTURE</vt:lpstr>
      <vt:lpstr>Goal</vt:lpstr>
      <vt:lpstr>PowerPoint Presentation</vt:lpstr>
      <vt:lpstr>We’re in the middle, and the future is electric!</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PowerPoint presentation template for newer wide-screen monitors and TVs.</dc:subject>
  <dc:creator>Allerhand, Joanna</dc:creator>
  <cp:keywords/>
  <dc:description/>
  <cp:lastModifiedBy>Nealer, Rachael</cp:lastModifiedBy>
  <cp:revision>5</cp:revision>
  <cp:lastPrinted>2018-01-04T20:30:58Z</cp:lastPrinted>
  <dcterms:created xsi:type="dcterms:W3CDTF">2022-09-21T15:56:46Z</dcterms:created>
  <dcterms:modified xsi:type="dcterms:W3CDTF">2024-10-21T16:27:38Z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0x010100338789A95C2C144DAEDE9671491BC3D5</vt:lpwstr>
  </property>
  <property fmtid="{D5CDD505-2E9C-101B-9397-08002B2CF9AE}" pid="3" name="MediaServiceImageTags">
    <vt:lpwstr/>
  </property>
  <property fmtid="{D5CDD505-2E9C-101B-9397-08002B2CF9AE}" pid="4" name="MSIP_Label_95965d95-ecc0-4720-b759-1f33c42ed7da_Enabled">
    <vt:lpwstr>true</vt:lpwstr>
  </property>
  <property fmtid="{D5CDD505-2E9C-101B-9397-08002B2CF9AE}" pid="5" name="MSIP_Label_95965d95-ecc0-4720-b759-1f33c42ed7da_SetDate">
    <vt:lpwstr>2024-05-06T21:41:26Z</vt:lpwstr>
  </property>
  <property fmtid="{D5CDD505-2E9C-101B-9397-08002B2CF9AE}" pid="6" name="MSIP_Label_95965d95-ecc0-4720-b759-1f33c42ed7da_Method">
    <vt:lpwstr>Standard</vt:lpwstr>
  </property>
  <property fmtid="{D5CDD505-2E9C-101B-9397-08002B2CF9AE}" pid="7" name="MSIP_Label_95965d95-ecc0-4720-b759-1f33c42ed7da_Name">
    <vt:lpwstr>General</vt:lpwstr>
  </property>
  <property fmtid="{D5CDD505-2E9C-101B-9397-08002B2CF9AE}" pid="8" name="MSIP_Label_95965d95-ecc0-4720-b759-1f33c42ed7da_SiteId">
    <vt:lpwstr>a0f29d7e-28cd-4f54-8442-7885aee7c080</vt:lpwstr>
  </property>
  <property fmtid="{D5CDD505-2E9C-101B-9397-08002B2CF9AE}" pid="9" name="MSIP_Label_95965d95-ecc0-4720-b759-1f33c42ed7da_ActionId">
    <vt:lpwstr>048cf3a5-df3a-4f59-9a06-b2a6aed773b9</vt:lpwstr>
  </property>
  <property fmtid="{D5CDD505-2E9C-101B-9397-08002B2CF9AE}" pid="10" name="MSIP_Label_95965d95-ecc0-4720-b759-1f33c42ed7da_ContentBits">
    <vt:lpwstr>0</vt:lpwstr>
  </property>
</Properties>
</file>